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60" r:id="rId5"/>
    <p:sldId id="281" r:id="rId6"/>
    <p:sldId id="264" r:id="rId7"/>
    <p:sldId id="287" r:id="rId8"/>
    <p:sldId id="277" r:id="rId9"/>
    <p:sldId id="282" r:id="rId10"/>
    <p:sldId id="283" r:id="rId11"/>
    <p:sldId id="296" r:id="rId12"/>
    <p:sldId id="286" r:id="rId13"/>
    <p:sldId id="291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pos="408" userDrawn="1">
          <p15:clr>
            <a:srgbClr val="A4A3A4"/>
          </p15:clr>
        </p15:guide>
        <p15:guide id="4" orient="horz" pos="432" userDrawn="1">
          <p15:clr>
            <a:srgbClr val="A4A3A4"/>
          </p15:clr>
        </p15:guide>
        <p15:guide id="5" pos="72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678E"/>
    <a:srgbClr val="B2606E"/>
    <a:srgbClr val="0D3047"/>
    <a:srgbClr val="0B2B41"/>
    <a:srgbClr val="114263"/>
    <a:srgbClr val="401918"/>
    <a:srgbClr val="731F1C"/>
    <a:srgbClr val="CA929B"/>
    <a:srgbClr val="248CD2"/>
    <a:srgbClr val="C88E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E8B1032C-EA38-4F05-BA0D-38AFFFC7BED3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703" autoAdjust="0"/>
  </p:normalViewPr>
  <p:slideViewPr>
    <p:cSldViewPr snapToGrid="0">
      <p:cViewPr varScale="1">
        <p:scale>
          <a:sx n="61" d="100"/>
          <a:sy n="61" d="100"/>
        </p:scale>
        <p:origin x="108" y="378"/>
      </p:cViewPr>
      <p:guideLst>
        <p:guide orient="horz" pos="2160"/>
        <p:guide pos="3864"/>
        <p:guide pos="408"/>
        <p:guide orient="horz" pos="432"/>
        <p:guide pos="727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00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2E18523F-AC55-4A96-BCAA-B1643086398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369D026-9EA8-4612-B08D-A04E3131FB0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13741-5466-4294-8EEA-091546152741}" type="datetimeFigureOut">
              <a:rPr lang="es-ES" smtClean="0"/>
              <a:t>22/10/2026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AF8D1C-C782-46BB-81A0-EE60403AAD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5E4849C-C831-4E22-967B-5B69709BEFB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72C46-0AD4-41DC-B111-882819DE2F4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34811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8C12B-85F7-4E4C-A3B5-3B4CEEAE6A00}" type="datetimeFigureOut">
              <a:rPr lang="es-ES" smtClean="0"/>
              <a:t>22/10/2026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dirty="0"/>
              <a:t>Editar estilos de texto del patrón</a:t>
            </a:r>
            <a:endParaRPr lang="es-ES" dirty="0"/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8B8399-5CE9-4AF3-B21F-15CC16B1DBE3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533644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5043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354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0984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39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6542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5346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8918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04084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8B8399-5CE9-4AF3-B21F-15CC16B1DBE3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3479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rma libre: Forma 9">
            <a:extLst>
              <a:ext uri="{FF2B5EF4-FFF2-40B4-BE49-F238E27FC236}">
                <a16:creationId xmlns:a16="http://schemas.microsoft.com/office/drawing/2014/main" id="{B305EBB3-0F16-4B63-82ED-191AB224B8E2}"/>
              </a:ext>
            </a:extLst>
          </p:cNvPr>
          <p:cNvSpPr/>
          <p:nvPr userDrawn="1"/>
        </p:nvSpPr>
        <p:spPr>
          <a:xfrm>
            <a:off x="6676569" y="0"/>
            <a:ext cx="3522381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s-ES" noProof="0"/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1A440F4A-C2AF-406D-B420-CCF52F447AC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6676568" cy="6858000"/>
          </a:xfrm>
        </p:spPr>
        <p:txBody>
          <a:bodyPr rtlCol="0" anchor="ctr" anchorCtr="1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/>
              <a:t>Insertar imagen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 rtl="0"/>
            <a:r>
              <a:rPr lang="es-ES" noProof="0"/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 rtl="0"/>
            <a:r>
              <a:rPr lang="es-ES" noProof="0"/>
              <a:t>Subtítulo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EFDB39AB-B644-434A-9D55-AF3455D468E5}"/>
              </a:ext>
            </a:extLst>
          </p:cNvPr>
          <p:cNvGrpSpPr/>
          <p:nvPr userDrawn="1"/>
        </p:nvGrpSpPr>
        <p:grpSpPr>
          <a:xfrm>
            <a:off x="9140346" y="5054600"/>
            <a:ext cx="676275" cy="114300"/>
            <a:chOff x="9330846" y="5054600"/>
            <a:chExt cx="676275" cy="114300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BF14E129-1970-4994-89E5-F7A67128AFE3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593336FA-97B2-4528-88E8-5FF97F86E216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8A73C166-FCDF-40AE-8B0D-69C7E2C8573E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EF418119-E3DD-44B0-A4AF-F8A98EC5863B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24204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rma libre: Forma 9">
            <a:extLst>
              <a:ext uri="{FF2B5EF4-FFF2-40B4-BE49-F238E27FC236}">
                <a16:creationId xmlns:a16="http://schemas.microsoft.com/office/drawing/2014/main" id="{B305EBB3-0F16-4B63-82ED-191AB224B8E2}"/>
              </a:ext>
            </a:extLst>
          </p:cNvPr>
          <p:cNvSpPr/>
          <p:nvPr userDrawn="1"/>
        </p:nvSpPr>
        <p:spPr>
          <a:xfrm>
            <a:off x="5512953" y="0"/>
            <a:ext cx="3522381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s-ES" noProof="0"/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1A440F4A-C2AF-406D-B420-CCF52F447AC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5504688" cy="6858000"/>
          </a:xfrm>
        </p:spPr>
        <p:txBody>
          <a:bodyPr rtlCol="0" anchor="ctr" anchorCtr="1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/>
              <a:t>Insertar imagen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 rtl="0"/>
            <a:r>
              <a:rPr lang="es-ES" noProof="0"/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 rtl="0"/>
            <a:r>
              <a:rPr lang="es-ES" noProof="0"/>
              <a:t>Subtítulo</a:t>
            </a:r>
          </a:p>
        </p:txBody>
      </p:sp>
    </p:spTree>
    <p:extLst>
      <p:ext uri="{BB962C8B-B14F-4D97-AF65-F5344CB8AC3E}">
        <p14:creationId xmlns:p14="http://schemas.microsoft.com/office/powerpoint/2010/main" val="1270854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11">
            <a:extLst>
              <a:ext uri="{FF2B5EF4-FFF2-40B4-BE49-F238E27FC236}">
                <a16:creationId xmlns:a16="http://schemas.microsoft.com/office/drawing/2014/main" id="{47CEAAF6-CCA9-40F8-8A3D-FAAD92220D1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" y="0"/>
            <a:ext cx="12192001" cy="6858000"/>
          </a:xfrm>
        </p:spPr>
        <p:txBody>
          <a:bodyPr rtlCol="0" anchor="ctr" anchorCtr="1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/>
              <a:t>Insertar imagen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16020" y="2404234"/>
            <a:ext cx="5330038" cy="1746504"/>
          </a:xfrm>
        </p:spPr>
        <p:txBody>
          <a:bodyPr vert="horz" lIns="0" tIns="45720" rIns="0" bIns="45720" rtlCol="0" anchor="b" anchorCtr="1">
            <a:noAutofit/>
          </a:bodyPr>
          <a:lstStyle>
            <a:lvl1pPr>
              <a:defRPr lang="en-GB" dirty="0">
                <a:solidFill>
                  <a:schemeClr val="bg1"/>
                </a:solidFill>
              </a:defRPr>
            </a:lvl1pPr>
          </a:lstStyle>
          <a:p>
            <a:pPr marL="0" lvl="0" rtl="0"/>
            <a:r>
              <a:rPr lang="es-ES" noProof="0"/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53180" y="4553291"/>
            <a:ext cx="5049510" cy="521208"/>
          </a:xfrm>
        </p:spPr>
        <p:txBody>
          <a:bodyPr vert="horz" lIns="0" tIns="0" rIns="0" bIns="0" rtlCol="0" anchor="t" anchorCtr="1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2000" dirty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s-ES" noProof="0"/>
              <a:t>Subtítulo</a:t>
            </a:r>
          </a:p>
        </p:txBody>
      </p:sp>
    </p:spTree>
    <p:extLst>
      <p:ext uri="{BB962C8B-B14F-4D97-AF65-F5344CB8AC3E}">
        <p14:creationId xmlns:p14="http://schemas.microsoft.com/office/powerpoint/2010/main" val="3477175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11">
            <a:extLst>
              <a:ext uri="{FF2B5EF4-FFF2-40B4-BE49-F238E27FC236}">
                <a16:creationId xmlns:a16="http://schemas.microsoft.com/office/drawing/2014/main" id="{AAF32A0B-D38A-4E4A-BD5E-94B67129650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" y="0"/>
            <a:ext cx="12192001" cy="6858000"/>
          </a:xfrm>
        </p:spPr>
        <p:txBody>
          <a:bodyPr rtlCol="0" anchor="ctr" anchorCtr="1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 noProof="0"/>
              <a:t>Insertar imagen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DCD3B46-48AB-439D-A981-D3596F977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0288" y="2313432"/>
            <a:ext cx="6592824" cy="285273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GB" sz="6000" dirty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2728D712-0D13-4ECD-9BEB-B8EE651FF63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590288" y="5193792"/>
            <a:ext cx="6592824" cy="97840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es-ES" noProof="0"/>
              <a:t>Editar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411308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Contenido_2 c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36125" y="0"/>
            <a:ext cx="5355875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 rtl="0">
              <a:buNone/>
            </a:pPr>
            <a:r>
              <a:rPr lang="es-ES" noProof="0"/>
              <a:t>Insertar imagen</a:t>
            </a:r>
          </a:p>
        </p:txBody>
      </p:sp>
      <p:sp>
        <p:nvSpPr>
          <p:cNvPr id="14" name="Marcador de texto 12">
            <a:extLst>
              <a:ext uri="{FF2B5EF4-FFF2-40B4-BE49-F238E27FC236}">
                <a16:creationId xmlns:a16="http://schemas.microsoft.com/office/drawing/2014/main" id="{C7F0E85E-786D-44FC-A9C8-8853277D7C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86558" y="2717803"/>
            <a:ext cx="28346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latin typeface="+mn-lt"/>
                <a:ea typeface="+mj-ea"/>
                <a:cs typeface="+mj-cs"/>
              </a:defRPr>
            </a:lvl1pPr>
          </a:lstStyle>
          <a:p>
            <a:pPr marL="57150" lvl="0" indent="-285750" rtl="0">
              <a:lnSpc>
                <a:spcPct val="100000"/>
              </a:lnSpc>
              <a:spcBef>
                <a:spcPct val="0"/>
              </a:spcBef>
            </a:pPr>
            <a:r>
              <a:rPr lang="es-ES" noProof="0"/>
              <a:t>Editar estilos de texto del patrón</a:t>
            </a:r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7700" y="2717803"/>
            <a:ext cx="28346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latin typeface="+mn-lt"/>
                <a:ea typeface="+mj-ea"/>
                <a:cs typeface="+mj-cs"/>
              </a:defRPr>
            </a:lvl1pPr>
          </a:lstStyle>
          <a:p>
            <a:pPr marL="57150" lvl="0" indent="-285750" rtl="0">
              <a:lnSpc>
                <a:spcPct val="100000"/>
              </a:lnSpc>
              <a:spcBef>
                <a:spcPct val="0"/>
              </a:spcBef>
            </a:pPr>
            <a:r>
              <a:rPr lang="es-ES" noProof="0"/>
              <a:t>Editar estilos de texto del patrón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68915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16" name="Marcador de contenido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06451" y="1981200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17" name="Marcador de contenido 15">
            <a:extLst>
              <a:ext uri="{FF2B5EF4-FFF2-40B4-BE49-F238E27FC236}">
                <a16:creationId xmlns:a16="http://schemas.microsoft.com/office/drawing/2014/main" id="{6DF8CB66-232E-4CE3-96FC-CE37C74994E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645309" y="1981200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18" name="Marcador de número de diapositiva 7">
            <a:extLst>
              <a:ext uri="{FF2B5EF4-FFF2-40B4-BE49-F238E27FC236}">
                <a16:creationId xmlns:a16="http://schemas.microsoft.com/office/drawing/2014/main" id="{8728750D-82C7-4A8D-A7C7-55493466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 rtl="0"/>
            <a:fld id="{817179DE-9BF3-494C-804F-0C7C90AC8700}" type="slidenum">
              <a:rPr lang="es-ES" noProof="0" smtClean="0"/>
              <a:pPr algn="ctr"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772049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Contenido_3 c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 rtl="0">
              <a:buNone/>
            </a:pPr>
            <a:r>
              <a:rPr lang="es-ES" noProof="0"/>
              <a:t>Insertar imagen</a:t>
            </a:r>
          </a:p>
        </p:txBody>
      </p:sp>
      <p:sp>
        <p:nvSpPr>
          <p:cNvPr id="14" name="Marcador de texto 12">
            <a:extLst>
              <a:ext uri="{FF2B5EF4-FFF2-40B4-BE49-F238E27FC236}">
                <a16:creationId xmlns:a16="http://schemas.microsoft.com/office/drawing/2014/main" id="{C7F0E85E-786D-44FC-A9C8-8853277D7C3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888842" y="2717803"/>
            <a:ext cx="23774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 rtl="0">
              <a:lnSpc>
                <a:spcPct val="100000"/>
              </a:lnSpc>
              <a:spcBef>
                <a:spcPct val="0"/>
              </a:spcBef>
            </a:pPr>
            <a:r>
              <a:rPr lang="es-ES" noProof="0"/>
              <a:t>Editar estilos de texto del patrón</a:t>
            </a:r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7700" y="2717803"/>
            <a:ext cx="23774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 rtl="0">
              <a:lnSpc>
                <a:spcPct val="100000"/>
              </a:lnSpc>
              <a:spcBef>
                <a:spcPct val="0"/>
              </a:spcBef>
            </a:pPr>
            <a:r>
              <a:rPr lang="es-ES" noProof="0"/>
              <a:t>Editar estilos de texto del patrón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2062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16" name="Marcador de contenido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562100" y="1981200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17" name="Marcador de contenido 15">
            <a:extLst>
              <a:ext uri="{FF2B5EF4-FFF2-40B4-BE49-F238E27FC236}">
                <a16:creationId xmlns:a16="http://schemas.microsoft.com/office/drawing/2014/main" id="{6DF8CB66-232E-4CE3-96FC-CE37C74994E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803242" y="1981200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8" name="Marcador de texto 12">
            <a:extLst>
              <a:ext uri="{FF2B5EF4-FFF2-40B4-BE49-F238E27FC236}">
                <a16:creationId xmlns:a16="http://schemas.microsoft.com/office/drawing/2014/main" id="{DEF523FD-B1FC-40A7-93AA-389CB38E17C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29985" y="2717803"/>
            <a:ext cx="23774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 rtl="0">
              <a:lnSpc>
                <a:spcPct val="100000"/>
              </a:lnSpc>
              <a:spcBef>
                <a:spcPct val="0"/>
              </a:spcBef>
            </a:pPr>
            <a:r>
              <a:rPr lang="es-ES" noProof="0"/>
              <a:t>Editar estilos de texto del patrón</a:t>
            </a:r>
          </a:p>
        </p:txBody>
      </p:sp>
      <p:sp>
        <p:nvSpPr>
          <p:cNvPr id="10" name="Marcador de contenido 15">
            <a:extLst>
              <a:ext uri="{FF2B5EF4-FFF2-40B4-BE49-F238E27FC236}">
                <a16:creationId xmlns:a16="http://schemas.microsoft.com/office/drawing/2014/main" id="{B60C8CC8-C869-4395-B389-D76DF4A56AA1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044385" y="1981200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11" name="Marcador de número de diapositiva 7">
            <a:extLst>
              <a:ext uri="{FF2B5EF4-FFF2-40B4-BE49-F238E27FC236}">
                <a16:creationId xmlns:a16="http://schemas.microsoft.com/office/drawing/2014/main" id="{E10AF5F6-7B7D-4CE6-A1D0-2F46804D3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 rtl="0"/>
            <a:fld id="{817179DE-9BF3-494C-804F-0C7C90AC8700}" type="slidenum">
              <a:rPr lang="es-ES" noProof="0" smtClean="0"/>
              <a:pPr algn="ctr"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054804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Contenido_2 columna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 rtl="0">
              <a:buNone/>
            </a:pPr>
            <a:r>
              <a:rPr lang="es-ES" noProof="0"/>
              <a:t>Insertar imagen</a:t>
            </a:r>
          </a:p>
        </p:txBody>
      </p:sp>
      <p:sp>
        <p:nvSpPr>
          <p:cNvPr id="13" name="Marcador de posición de texto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09750" y="1847927"/>
            <a:ext cx="7315200" cy="146161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 rtl="0">
              <a:lnSpc>
                <a:spcPct val="100000"/>
              </a:lnSpc>
              <a:spcBef>
                <a:spcPct val="0"/>
              </a:spcBef>
              <a:buNone/>
            </a:pPr>
            <a:r>
              <a:rPr lang="es-ES" noProof="0"/>
              <a:t>Editar estilos de texto del patrón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2062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16" name="Marcador de contenido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7700" y="2304413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11" name="Marcador de texto 12">
            <a:extLst>
              <a:ext uri="{FF2B5EF4-FFF2-40B4-BE49-F238E27FC236}">
                <a16:creationId xmlns:a16="http://schemas.microsoft.com/office/drawing/2014/main" id="{C3BB8EAB-4266-4938-A8CB-6D18C93801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809750" y="4048520"/>
            <a:ext cx="7315200" cy="146161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 rtl="0">
              <a:lnSpc>
                <a:spcPct val="100000"/>
              </a:lnSpc>
              <a:spcBef>
                <a:spcPct val="0"/>
              </a:spcBef>
              <a:buNone/>
            </a:pPr>
            <a:r>
              <a:rPr lang="es-ES" noProof="0"/>
              <a:t>Editar estilos de texto del patrón</a:t>
            </a:r>
          </a:p>
        </p:txBody>
      </p:sp>
      <p:sp>
        <p:nvSpPr>
          <p:cNvPr id="12" name="Marcador de contenido 15">
            <a:extLst>
              <a:ext uri="{FF2B5EF4-FFF2-40B4-BE49-F238E27FC236}">
                <a16:creationId xmlns:a16="http://schemas.microsoft.com/office/drawing/2014/main" id="{716D363C-A0A5-4FB1-8CC2-850C0CD9F4E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47700" y="4505006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15" name="Marcador de número de diapositiva 7">
            <a:extLst>
              <a:ext uri="{FF2B5EF4-FFF2-40B4-BE49-F238E27FC236}">
                <a16:creationId xmlns:a16="http://schemas.microsoft.com/office/drawing/2014/main" id="{AAF4A39B-C3C3-4691-BB94-371047ADD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 rtl="0"/>
            <a:fld id="{817179DE-9BF3-494C-804F-0C7C90AC8700}" type="slidenum">
              <a:rPr lang="es-ES" noProof="0" smtClean="0"/>
              <a:pPr algn="ctr"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44719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Contenido_1 c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 rtl="0">
              <a:buNone/>
            </a:pPr>
            <a:r>
              <a:rPr lang="es-ES" noProof="0"/>
              <a:t>Insertar imagen</a:t>
            </a:r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62100" y="1733627"/>
            <a:ext cx="2438400" cy="424807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 rtl="0">
              <a:lnSpc>
                <a:spcPct val="100000"/>
              </a:lnSpc>
              <a:spcBef>
                <a:spcPct val="0"/>
              </a:spcBef>
              <a:buNone/>
            </a:pPr>
            <a:r>
              <a:rPr lang="es-ES" noProof="0"/>
              <a:t>Editar estilos de texto del patrón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2062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16" name="Marcador de contenido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7700" y="1733627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100F546D-5491-4A19-9725-5C920C5738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 rtl="0"/>
            <a:fld id="{817179DE-9BF3-494C-804F-0C7C90AC8700}" type="slidenum">
              <a:rPr lang="es-ES" noProof="0" smtClean="0"/>
              <a:pPr algn="ctr"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215973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texto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62100" y="1733627"/>
            <a:ext cx="8534400" cy="424807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 rtl="0">
              <a:lnSpc>
                <a:spcPct val="100000"/>
              </a:lnSpc>
              <a:spcBef>
                <a:spcPct val="0"/>
              </a:spcBef>
              <a:buNone/>
            </a:pPr>
            <a:r>
              <a:rPr lang="es-ES" noProof="0"/>
              <a:t>Editar estilos de texto del patrón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16" name="Marcador de contenido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7700" y="1733627"/>
            <a:ext cx="548640" cy="54864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00AC1958-0DCB-4970-ADE3-E64DAAFC501D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12" name="Rectángulo 11">
              <a:extLst>
                <a:ext uri="{FF2B5EF4-FFF2-40B4-BE49-F238E27FC236}">
                  <a16:creationId xmlns:a16="http://schemas.microsoft.com/office/drawing/2014/main" id="{9E71A8D8-5A28-4968-9E80-110E9CB88F92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14" name="Elipse 13">
              <a:extLst>
                <a:ext uri="{FF2B5EF4-FFF2-40B4-BE49-F238E27FC236}">
                  <a16:creationId xmlns:a16="http://schemas.microsoft.com/office/drawing/2014/main" id="{7239C02C-1FAD-4E73-AB32-5A30A946A447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15" name="Marcador de número de diapositiva 5">
            <a:extLst>
              <a:ext uri="{FF2B5EF4-FFF2-40B4-BE49-F238E27FC236}">
                <a16:creationId xmlns:a16="http://schemas.microsoft.com/office/drawing/2014/main" id="{FF40D550-A563-4E50-AEE9-6D9D19499F9F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noProof="0" smtClean="0">
                <a:solidFill>
                  <a:schemeClr val="bg1"/>
                </a:solidFill>
              </a:rPr>
              <a:pPr algn="ctr" rtl="0"/>
              <a:t>‹Nº›</a:t>
            </a:fld>
            <a:endParaRPr lang="es-ES" sz="1200" noProof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65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noProof="0" smtClean="0">
                <a:solidFill>
                  <a:schemeClr val="bg1"/>
                </a:solidFill>
              </a:rPr>
              <a:pPr algn="ctr" rtl="0"/>
              <a:t>‹Nº›</a:t>
            </a:fld>
            <a:endParaRPr lang="es-ES" sz="1200" noProof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09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ágenes_Texto important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Marcador de posición de imagen 16">
            <a:extLst>
              <a:ext uri="{FF2B5EF4-FFF2-40B4-BE49-F238E27FC236}">
                <a16:creationId xmlns:a16="http://schemas.microsoft.com/office/drawing/2014/main" id="{D935D313-376E-4CA0-9732-D0CACCC07FA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464300" y="0"/>
            <a:ext cx="5727700" cy="6858000"/>
          </a:xfrm>
          <a:custGeom>
            <a:avLst/>
            <a:gdLst>
              <a:gd name="connsiteX0" fmla="*/ 1708150 w 5727700"/>
              <a:gd name="connsiteY0" fmla="*/ 0 h 6858000"/>
              <a:gd name="connsiteX1" fmla="*/ 5727700 w 5727700"/>
              <a:gd name="connsiteY1" fmla="*/ 0 h 6858000"/>
              <a:gd name="connsiteX2" fmla="*/ 5727700 w 5727700"/>
              <a:gd name="connsiteY2" fmla="*/ 6858000 h 6858000"/>
              <a:gd name="connsiteX3" fmla="*/ 0 w 5727700"/>
              <a:gd name="connsiteY3" fmla="*/ 6858000 h 6858000"/>
              <a:gd name="connsiteX4" fmla="*/ 0 w 5727700"/>
              <a:gd name="connsiteY4" fmla="*/ 68326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7700" h="6858000">
                <a:moveTo>
                  <a:pt x="1708150" y="0"/>
                </a:moveTo>
                <a:lnTo>
                  <a:pt x="5727700" y="0"/>
                </a:lnTo>
                <a:lnTo>
                  <a:pt x="5727700" y="6858000"/>
                </a:lnTo>
                <a:lnTo>
                  <a:pt x="0" y="6858000"/>
                </a:lnTo>
                <a:lnTo>
                  <a:pt x="0" y="6832600"/>
                </a:lnTo>
                <a:close/>
              </a:path>
            </a:pathLst>
          </a:custGeom>
        </p:spPr>
        <p:txBody>
          <a:bodyPr vert="horz" wrap="square" lIns="91440" tIns="45720" rIns="91440" bIns="45720" rtlCol="0" anchor="ctr" anchorCtr="1">
            <a:noAutofit/>
          </a:bodyPr>
          <a:lstStyle>
            <a:lvl1pPr marL="0" indent="0">
              <a:buNone/>
              <a:defRPr lang="en-GB" sz="1800"/>
            </a:lvl1pPr>
          </a:lstStyle>
          <a:p>
            <a:pPr marL="228600" lvl="0" indent="-228600" algn="ctr" rtl="0"/>
            <a:r>
              <a:rPr lang="es-ES" noProof="0"/>
              <a:t>Insertar imagen</a:t>
            </a:r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83A2DEF1-03FF-475D-994A-6FC6FB1414F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8087304" cy="6858000"/>
          </a:xfrm>
          <a:custGeom>
            <a:avLst/>
            <a:gdLst>
              <a:gd name="connsiteX0" fmla="*/ 0 w 8087304"/>
              <a:gd name="connsiteY0" fmla="*/ 0 h 6858000"/>
              <a:gd name="connsiteX1" fmla="*/ 8087304 w 8087304"/>
              <a:gd name="connsiteY1" fmla="*/ 0 h 6858000"/>
              <a:gd name="connsiteX2" fmla="*/ 8087304 w 8087304"/>
              <a:gd name="connsiteY2" fmla="*/ 7620 h 6858000"/>
              <a:gd name="connsiteX3" fmla="*/ 6368365 w 8087304"/>
              <a:gd name="connsiteY3" fmla="*/ 6858000 h 6858000"/>
              <a:gd name="connsiteX4" fmla="*/ 0 w 808730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87304" h="6858000">
                <a:moveTo>
                  <a:pt x="0" y="0"/>
                </a:moveTo>
                <a:lnTo>
                  <a:pt x="8087304" y="0"/>
                </a:lnTo>
                <a:lnTo>
                  <a:pt x="8087304" y="7620"/>
                </a:lnTo>
                <a:lnTo>
                  <a:pt x="6368365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rtlCol="0" anchor="ctr" anchorCtr="1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pPr marL="285750" marR="0" lvl="0" indent="-28575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s-ES" noProof="0"/>
              <a:t>Insertar imagen</a:t>
            </a:r>
          </a:p>
        </p:txBody>
      </p:sp>
      <p:sp>
        <p:nvSpPr>
          <p:cNvPr id="13" name="Marcador de posición de texto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5586" y="5047107"/>
            <a:ext cx="5005614" cy="1005840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60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 rtl="0">
              <a:lnSpc>
                <a:spcPct val="100000"/>
              </a:lnSpc>
              <a:spcBef>
                <a:spcPct val="0"/>
              </a:spcBef>
            </a:pPr>
            <a:r>
              <a:rPr lang="es-ES" noProof="0"/>
              <a:t>Editar estilos de texto del patrón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586" y="4081468"/>
            <a:ext cx="5005614" cy="822960"/>
          </a:xfrm>
        </p:spPr>
        <p:txBody>
          <a:bodyPr vert="horz" wrap="square" lIns="0" tIns="45720" rIns="91440" bIns="45720" rtlCol="0" anchor="t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GB" sz="2400" dirty="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marL="0"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20" name="Marcador de número de diapositiva 7">
            <a:extLst>
              <a:ext uri="{FF2B5EF4-FFF2-40B4-BE49-F238E27FC236}">
                <a16:creationId xmlns:a16="http://schemas.microsoft.com/office/drawing/2014/main" id="{1CEA3362-50AD-4D98-92C4-DA1D8C857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 rtl="0"/>
            <a:fld id="{817179DE-9BF3-494C-804F-0C7C90AC8700}" type="slidenum">
              <a:rPr lang="es-ES" noProof="0" smtClean="0"/>
              <a:pPr algn="ctr"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791417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5F3686C7-DF83-47D9-A485-35F4F1D36A69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790B36CF-9391-49E9-B599-8B724B6EF267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468CE156-5D60-42B0-A4F9-33FA85537807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5" name="Marcador de número de diapositiva 7">
            <a:extLst>
              <a:ext uri="{FF2B5EF4-FFF2-40B4-BE49-F238E27FC236}">
                <a16:creationId xmlns:a16="http://schemas.microsoft.com/office/drawing/2014/main" id="{9E4521A1-4C9D-4795-B551-D151E8856A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 rtl="0"/>
            <a:fld id="{817179DE-9BF3-494C-804F-0C7C90AC8700}" type="slidenum">
              <a:rPr lang="es-ES" noProof="0" smtClean="0"/>
              <a:pPr algn="ctr"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540370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er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 rtl="0">
              <a:buNone/>
            </a:pPr>
            <a:r>
              <a:rPr lang="es-ES" noProof="0"/>
              <a:t>Insertar imagen</a:t>
            </a: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A75C086E-F523-4C77-938F-0DB6203DBC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1080" y="2139696"/>
            <a:ext cx="5578995" cy="879928"/>
          </a:xfrm>
        </p:spPr>
        <p:txBody>
          <a:bodyPr vert="horz" lIns="91440" tIns="45720" rIns="91440" bIns="45720" rtlCol="0" anchor="ctr" anchorCtr="0">
            <a:noAutofit/>
          </a:bodyPr>
          <a:lstStyle>
            <a:lvl1pPr algn="l">
              <a:defRPr lang="en-GB" b="0" dirty="0">
                <a:solidFill>
                  <a:schemeClr val="bg1"/>
                </a:solidFill>
              </a:defRPr>
            </a:lvl1pPr>
          </a:lstStyle>
          <a:p>
            <a:pPr marL="0" lvl="0" algn="ctr" rtl="0"/>
            <a:r>
              <a:rPr lang="es-ES" noProof="0"/>
              <a:t>TÍTULO</a:t>
            </a:r>
          </a:p>
        </p:txBody>
      </p:sp>
      <p:sp>
        <p:nvSpPr>
          <p:cNvPr id="17" name="Marcador de texto 4">
            <a:extLst>
              <a:ext uri="{FF2B5EF4-FFF2-40B4-BE49-F238E27FC236}">
                <a16:creationId xmlns:a16="http://schemas.microsoft.com/office/drawing/2014/main" id="{B293AB9F-7C1D-4A06-9F42-4FD67BF2739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59075" y="3653097"/>
            <a:ext cx="3695206" cy="276999"/>
          </a:xfrm>
        </p:spPr>
        <p:txBody>
          <a:bodyPr lIns="0" rtlCol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s-ES" noProof="0"/>
              <a:t>Nombre</a:t>
            </a:r>
          </a:p>
        </p:txBody>
      </p:sp>
      <p:sp>
        <p:nvSpPr>
          <p:cNvPr id="18" name="Marcador de texto 4">
            <a:extLst>
              <a:ext uri="{FF2B5EF4-FFF2-40B4-BE49-F238E27FC236}">
                <a16:creationId xmlns:a16="http://schemas.microsoft.com/office/drawing/2014/main" id="{224AF9FB-5C6E-4050-AE8D-3B218C0F1D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59075" y="4392151"/>
            <a:ext cx="3695206" cy="276999"/>
          </a:xfrm>
        </p:spPr>
        <p:txBody>
          <a:bodyPr lIns="0" rtlCol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s-ES" noProof="0"/>
              <a:t>Teléfono</a:t>
            </a:r>
          </a:p>
        </p:txBody>
      </p:sp>
      <p:sp>
        <p:nvSpPr>
          <p:cNvPr id="19" name="Marcador de texto 4">
            <a:extLst>
              <a:ext uri="{FF2B5EF4-FFF2-40B4-BE49-F238E27FC236}">
                <a16:creationId xmlns:a16="http://schemas.microsoft.com/office/drawing/2014/main" id="{68A48B85-2E0B-42B6-AB4A-1302D3C828F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359075" y="5131205"/>
            <a:ext cx="3695206" cy="276999"/>
          </a:xfrm>
        </p:spPr>
        <p:txBody>
          <a:bodyPr lIns="0" rtlCol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s-ES" noProof="0"/>
              <a:t>Correo electrónico</a:t>
            </a:r>
          </a:p>
        </p:txBody>
      </p:sp>
      <p:sp>
        <p:nvSpPr>
          <p:cNvPr id="20" name="Marcador de texto 4">
            <a:extLst>
              <a:ext uri="{FF2B5EF4-FFF2-40B4-BE49-F238E27FC236}">
                <a16:creationId xmlns:a16="http://schemas.microsoft.com/office/drawing/2014/main" id="{9244D33F-3A47-4DE3-8198-7AC5316E31E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59075" y="5870258"/>
            <a:ext cx="3695206" cy="276999"/>
          </a:xfrm>
        </p:spPr>
        <p:txBody>
          <a:bodyPr lIns="0" rtlCol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s-ES" noProof="0"/>
              <a:t>Sitio web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220C8B-2E18-4D91-A806-6C7C3940B00F}"/>
              </a:ext>
            </a:extLst>
          </p:cNvPr>
          <p:cNvSpPr>
            <a:spLocks noGrp="1" noChangeAspect="1"/>
          </p:cNvSpPr>
          <p:nvPr>
            <p:ph sz="quarter" idx="19" hasCustomPrompt="1"/>
          </p:nvPr>
        </p:nvSpPr>
        <p:spPr>
          <a:xfrm>
            <a:off x="691080" y="4295744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28" name="Marcador de contenido 2">
            <a:extLst>
              <a:ext uri="{FF2B5EF4-FFF2-40B4-BE49-F238E27FC236}">
                <a16:creationId xmlns:a16="http://schemas.microsoft.com/office/drawing/2014/main" id="{3D1C5933-D103-4989-B652-C7B692341BC3}"/>
              </a:ext>
            </a:extLst>
          </p:cNvPr>
          <p:cNvSpPr>
            <a:spLocks noGrp="1" noChangeAspect="1"/>
          </p:cNvSpPr>
          <p:nvPr>
            <p:ph sz="quarter" idx="20" hasCustomPrompt="1"/>
          </p:nvPr>
        </p:nvSpPr>
        <p:spPr>
          <a:xfrm>
            <a:off x="691080" y="5034798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A80EBF65-A9A1-4724-B962-DB9B79A924AA}"/>
              </a:ext>
            </a:extLst>
          </p:cNvPr>
          <p:cNvSpPr>
            <a:spLocks noGrp="1" noChangeAspect="1"/>
          </p:cNvSpPr>
          <p:nvPr>
            <p:ph sz="quarter" idx="21" hasCustomPrompt="1"/>
          </p:nvPr>
        </p:nvSpPr>
        <p:spPr>
          <a:xfrm>
            <a:off x="691080" y="5773851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  <p:sp>
        <p:nvSpPr>
          <p:cNvPr id="30" name="Marcador de contenido 2">
            <a:extLst>
              <a:ext uri="{FF2B5EF4-FFF2-40B4-BE49-F238E27FC236}">
                <a16:creationId xmlns:a16="http://schemas.microsoft.com/office/drawing/2014/main" id="{06251342-E6E3-4C57-A0A9-C7BB3DCAE115}"/>
              </a:ext>
            </a:extLst>
          </p:cNvPr>
          <p:cNvSpPr>
            <a:spLocks noGrp="1" noChangeAspect="1"/>
          </p:cNvSpPr>
          <p:nvPr>
            <p:ph sz="quarter" idx="22" hasCustomPrompt="1"/>
          </p:nvPr>
        </p:nvSpPr>
        <p:spPr>
          <a:xfrm>
            <a:off x="691080" y="3556690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s-ES" noProof="0"/>
              <a:t>Icono</a:t>
            </a:r>
          </a:p>
        </p:txBody>
      </p:sp>
    </p:spTree>
    <p:extLst>
      <p:ext uri="{BB962C8B-B14F-4D97-AF65-F5344CB8AC3E}">
        <p14:creationId xmlns:p14="http://schemas.microsoft.com/office/powerpoint/2010/main" val="4169354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 rtl="0"/>
            <a:r>
              <a:rPr lang="es-ES" noProof="0"/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 rtl="0"/>
            <a:r>
              <a:rPr lang="es-ES" noProof="0"/>
              <a:t>Subtítulo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EFDB39AB-B644-434A-9D55-AF3455D468E5}"/>
              </a:ext>
            </a:extLst>
          </p:cNvPr>
          <p:cNvGrpSpPr/>
          <p:nvPr userDrawn="1"/>
        </p:nvGrpSpPr>
        <p:grpSpPr>
          <a:xfrm>
            <a:off x="9140346" y="5054600"/>
            <a:ext cx="676275" cy="114300"/>
            <a:chOff x="9330846" y="5054600"/>
            <a:chExt cx="676275" cy="114300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BF14E129-1970-4994-89E5-F7A67128AFE3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593336FA-97B2-4528-88E8-5FF97F86E216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8A73C166-FCDF-40AE-8B0D-69C7E2C8573E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EF418119-E3DD-44B0-A4AF-F8A98EC5863B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13" name="Forma libre: Forma 12">
            <a:extLst>
              <a:ext uri="{FF2B5EF4-FFF2-40B4-BE49-F238E27FC236}">
                <a16:creationId xmlns:a16="http://schemas.microsoft.com/office/drawing/2014/main" id="{5BE10AC4-CBFC-4ECF-92D5-9CE1874F58D7}"/>
              </a:ext>
            </a:extLst>
          </p:cNvPr>
          <p:cNvSpPr/>
          <p:nvPr userDrawn="1"/>
        </p:nvSpPr>
        <p:spPr>
          <a:xfrm>
            <a:off x="0" y="0"/>
            <a:ext cx="8568965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4667344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rma libre: Forma 9">
            <a:extLst>
              <a:ext uri="{FF2B5EF4-FFF2-40B4-BE49-F238E27FC236}">
                <a16:creationId xmlns:a16="http://schemas.microsoft.com/office/drawing/2014/main" id="{B305EBB3-0F16-4B63-82ED-191AB224B8E2}"/>
              </a:ext>
            </a:extLst>
          </p:cNvPr>
          <p:cNvSpPr/>
          <p:nvPr userDrawn="1"/>
        </p:nvSpPr>
        <p:spPr>
          <a:xfrm>
            <a:off x="4334810" y="0"/>
            <a:ext cx="3522381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s-ES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 rtl="0"/>
            <a:r>
              <a:rPr lang="es-ES" noProof="0"/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 rtl="0"/>
            <a:r>
              <a:rPr lang="es-ES" noProof="0"/>
              <a:t>Subtítulo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EFDB39AB-B644-434A-9D55-AF3455D468E5}"/>
              </a:ext>
            </a:extLst>
          </p:cNvPr>
          <p:cNvGrpSpPr/>
          <p:nvPr userDrawn="1"/>
        </p:nvGrpSpPr>
        <p:grpSpPr>
          <a:xfrm>
            <a:off x="9140346" y="5054600"/>
            <a:ext cx="676275" cy="114300"/>
            <a:chOff x="9330846" y="5054600"/>
            <a:chExt cx="676275" cy="114300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BF14E129-1970-4994-89E5-F7A67128AFE3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8" name="Elipse 7">
              <a:extLst>
                <a:ext uri="{FF2B5EF4-FFF2-40B4-BE49-F238E27FC236}">
                  <a16:creationId xmlns:a16="http://schemas.microsoft.com/office/drawing/2014/main" id="{593336FA-97B2-4528-88E8-5FF97F86E216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8A73C166-FCDF-40AE-8B0D-69C7E2C8573E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EF418119-E3DD-44B0-A4AF-F8A98EC5863B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</p:spTree>
    <p:extLst>
      <p:ext uri="{BB962C8B-B14F-4D97-AF65-F5344CB8AC3E}">
        <p14:creationId xmlns:p14="http://schemas.microsoft.com/office/powerpoint/2010/main" val="3873491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noProof="0" smtClean="0">
                <a:solidFill>
                  <a:schemeClr val="bg1"/>
                </a:solidFill>
              </a:rPr>
              <a:pPr algn="ctr" rtl="0"/>
              <a:t>‹Nº›</a:t>
            </a:fld>
            <a:endParaRPr lang="es-ES" sz="1200" noProof="0">
              <a:solidFill>
                <a:schemeClr val="bg1"/>
              </a:solidFill>
            </a:endParaRPr>
          </a:p>
        </p:txBody>
      </p:sp>
      <p:sp>
        <p:nvSpPr>
          <p:cNvPr id="9" name="Marcador de posición de contenido 2">
            <a:extLst>
              <a:ext uri="{FF2B5EF4-FFF2-40B4-BE49-F238E27FC236}">
                <a16:creationId xmlns:a16="http://schemas.microsoft.com/office/drawing/2014/main" id="{C7BBA6D3-FEB9-412B-8FBB-095FC3A60AB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33186" y="1825625"/>
            <a:ext cx="10815864" cy="4351338"/>
          </a:xfrm>
        </p:spPr>
        <p:txBody>
          <a:bodyPr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01002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noProof="0" smtClean="0">
                <a:solidFill>
                  <a:schemeClr val="bg1"/>
                </a:solidFill>
              </a:rPr>
              <a:pPr algn="ctr" rtl="0"/>
              <a:t>‹Nº›</a:t>
            </a:fld>
            <a:endParaRPr lang="es-ES" sz="1200" noProof="0">
              <a:solidFill>
                <a:schemeClr val="bg1"/>
              </a:solidFill>
            </a:endParaRPr>
          </a:p>
        </p:txBody>
      </p:sp>
      <p:sp>
        <p:nvSpPr>
          <p:cNvPr id="9" name="Marcador de posición de contenido 2">
            <a:extLst>
              <a:ext uri="{FF2B5EF4-FFF2-40B4-BE49-F238E27FC236}">
                <a16:creationId xmlns:a16="http://schemas.microsoft.com/office/drawing/2014/main" id="{64A4F74B-B2CD-407C-865A-037EDFAC9DB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33186" y="1825625"/>
            <a:ext cx="5386614" cy="435133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10" name="Marcador de posición de contenido 3">
            <a:extLst>
              <a:ext uri="{FF2B5EF4-FFF2-40B4-BE49-F238E27FC236}">
                <a16:creationId xmlns:a16="http://schemas.microsoft.com/office/drawing/2014/main" id="{A2548E2E-973A-4D52-ACB9-BF564F40730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276850" cy="435133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051069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 rtl="0">
              <a:lnSpc>
                <a:spcPct val="100000"/>
              </a:lnSpc>
            </a:pPr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noProof="0" smtClean="0">
                <a:solidFill>
                  <a:schemeClr val="bg1"/>
                </a:solidFill>
              </a:rPr>
              <a:pPr algn="ctr" rtl="0"/>
              <a:t>‹Nº›</a:t>
            </a:fld>
            <a:endParaRPr lang="es-ES" sz="1200" noProof="0">
              <a:solidFill>
                <a:schemeClr val="bg1"/>
              </a:solidFill>
            </a:endParaRPr>
          </a:p>
        </p:txBody>
      </p:sp>
      <p:sp>
        <p:nvSpPr>
          <p:cNvPr id="9" name="Marcador de posición de texto 2">
            <a:extLst>
              <a:ext uri="{FF2B5EF4-FFF2-40B4-BE49-F238E27FC236}">
                <a16:creationId xmlns:a16="http://schemas.microsoft.com/office/drawing/2014/main" id="{10CD1AD0-C8B7-4785-A47D-D822CF4F248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33186" y="1681163"/>
            <a:ext cx="5332147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10" name="Marcador de posición de texto 4">
            <a:extLst>
              <a:ext uri="{FF2B5EF4-FFF2-40B4-BE49-F238E27FC236}">
                <a16:creationId xmlns:a16="http://schemas.microsoft.com/office/drawing/2014/main" id="{90A1BBCF-EEF1-4C9A-BA10-9657A79560D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27685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11" name="Marcador de posición de contenido 3">
            <a:extLst>
              <a:ext uri="{FF2B5EF4-FFF2-40B4-BE49-F238E27FC236}">
                <a16:creationId xmlns:a16="http://schemas.microsoft.com/office/drawing/2014/main" id="{79F8415A-57A2-4D5C-97B0-E78499CC7C6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33186" y="2505075"/>
            <a:ext cx="5332147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12" name="Marcador de posición de contenido 5">
            <a:extLst>
              <a:ext uri="{FF2B5EF4-FFF2-40B4-BE49-F238E27FC236}">
                <a16:creationId xmlns:a16="http://schemas.microsoft.com/office/drawing/2014/main" id="{37A31490-A10D-455A-B515-E26064D0E10A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27685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9490708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noProof="0" smtClean="0">
                <a:solidFill>
                  <a:schemeClr val="bg1"/>
                </a:solidFill>
              </a:rPr>
              <a:pPr algn="ctr" rtl="0"/>
              <a:t>‹Nº›</a:t>
            </a:fld>
            <a:endParaRPr lang="es-ES" sz="1200" noProof="0">
              <a:solidFill>
                <a:schemeClr val="bg1"/>
              </a:solidFill>
            </a:endParaRPr>
          </a:p>
        </p:txBody>
      </p:sp>
      <p:sp>
        <p:nvSpPr>
          <p:cNvPr id="9" name="Marcador de posición de texto 3">
            <a:extLst>
              <a:ext uri="{FF2B5EF4-FFF2-40B4-BE49-F238E27FC236}">
                <a16:creationId xmlns:a16="http://schemas.microsoft.com/office/drawing/2014/main" id="{9F5DF135-B773-4FF0-A198-687768159124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10" name="Marcador de posición de contenido 2">
            <a:extLst>
              <a:ext uri="{FF2B5EF4-FFF2-40B4-BE49-F238E27FC236}">
                <a16:creationId xmlns:a16="http://schemas.microsoft.com/office/drawing/2014/main" id="{4D4BA48E-457A-42FA-BC00-3AE386B38A0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265862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43DF8AE6-3466-400C-B6F1-335DF4DED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9769864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noProof="0" smtClean="0">
                <a:solidFill>
                  <a:schemeClr val="bg1"/>
                </a:solidFill>
              </a:rPr>
              <a:pPr algn="ctr" rtl="0"/>
              <a:t>‹Nº›</a:t>
            </a:fld>
            <a:endParaRPr lang="es-ES" sz="1200" noProof="0">
              <a:solidFill>
                <a:schemeClr val="bg1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A3EA16B2-FFAE-4A6E-977D-191BC1DB5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/>
          </a:p>
        </p:txBody>
      </p:sp>
      <p:sp>
        <p:nvSpPr>
          <p:cNvPr id="10" name="Marcador de posición de texto 3">
            <a:extLst>
              <a:ext uri="{FF2B5EF4-FFF2-40B4-BE49-F238E27FC236}">
                <a16:creationId xmlns:a16="http://schemas.microsoft.com/office/drawing/2014/main" id="{436B2E80-B2B9-4309-8C9B-11D0B83C433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11" name="Marcador de posición de imagen 2">
            <a:extLst>
              <a:ext uri="{FF2B5EF4-FFF2-40B4-BE49-F238E27FC236}">
                <a16:creationId xmlns:a16="http://schemas.microsoft.com/office/drawing/2014/main" id="{03DB89DF-F372-4E54-9DFD-D53E42A2B8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94346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ción de número de diapositiva 7">
            <a:extLst>
              <a:ext uri="{FF2B5EF4-FFF2-40B4-BE49-F238E27FC236}">
                <a16:creationId xmlns:a16="http://schemas.microsoft.com/office/drawing/2014/main" id="{90F2147C-DDBF-4431-95AC-650CCE32FC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tx1"/>
                </a:solidFill>
              </a:defRPr>
            </a:lvl1pPr>
          </a:lstStyle>
          <a:p>
            <a:pPr algn="ctr" rtl="0"/>
            <a:fld id="{817179DE-9BF3-494C-804F-0C7C90AC8700}" type="slidenum">
              <a:rPr lang="es-ES" noProof="0" smtClean="0"/>
              <a:pPr algn="ctr" rtl="0"/>
              <a:t>‹Nº›</a:t>
            </a:fld>
            <a:endParaRPr lang="es-ES" noProof="0"/>
          </a:p>
        </p:txBody>
      </p:sp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224C3681-351A-40D9-8C08-632E98237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607CEF16-92A3-4A77-B95D-A9DB52319F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 dirty="0"/>
              <a:t>Editar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096770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70" r:id="rId10"/>
    <p:sldLayoutId id="2147483669" r:id="rId11"/>
    <p:sldLayoutId id="2147483655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microsoft.com/office/2007/relationships/hdphoto" Target="../media/hdphoto5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8.wdp"/><Relationship Id="rId5" Type="http://schemas.openxmlformats.org/officeDocument/2006/relationships/image" Target="../media/image25.pn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9.wdp"/><Relationship Id="rId5" Type="http://schemas.openxmlformats.org/officeDocument/2006/relationships/image" Target="../media/image27.pn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11.wdp"/><Relationship Id="rId5" Type="http://schemas.openxmlformats.org/officeDocument/2006/relationships/image" Target="../media/image31.png"/><Relationship Id="rId4" Type="http://schemas.microsoft.com/office/2007/relationships/hdphoto" Target="../media/hdphoto10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1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1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14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15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ción de imagen 4" descr="primer plano de páginas de un libro">
            <a:extLst>
              <a:ext uri="{FF2B5EF4-FFF2-40B4-BE49-F238E27FC236}">
                <a16:creationId xmlns:a16="http://schemas.microsoft.com/office/drawing/2014/main" id="{18718FBA-CF32-41C2-9D07-1F0F7F19F73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34" name="Título 33">
            <a:extLst>
              <a:ext uri="{FF2B5EF4-FFF2-40B4-BE49-F238E27FC236}">
                <a16:creationId xmlns:a16="http://schemas.microsoft.com/office/drawing/2014/main" id="{3749FE94-FC7C-4359-A56E-6C7A87BDE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6667" y="1682811"/>
            <a:ext cx="7218084" cy="2852737"/>
          </a:xfrm>
        </p:spPr>
        <p:txBody>
          <a:bodyPr rtlCol="0"/>
          <a:lstStyle/>
          <a:p>
            <a:pPr algn="ctr" rtl="0"/>
            <a:r>
              <a:rPr lang="es-ES" sz="80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PRIMEROS AUXILIOS PSICOLOGICOS</a:t>
            </a:r>
            <a:endParaRPr lang="es-ES" sz="8000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5" name="Marcador de texto 34">
            <a:extLst>
              <a:ext uri="{FF2B5EF4-FFF2-40B4-BE49-F238E27FC236}">
                <a16:creationId xmlns:a16="http://schemas.microsoft.com/office/drawing/2014/main" id="{3F200E92-5A1F-40B7-AE02-46929BC45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63434" y="5406291"/>
            <a:ext cx="7215734" cy="978408"/>
          </a:xfrm>
        </p:spPr>
        <p:txBody>
          <a:bodyPr rtlCol="0"/>
          <a:lstStyle/>
          <a:p>
            <a:pPr rtl="0"/>
            <a:r>
              <a:rPr lang="es-E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A VICTIMAS DE VIOLENCIA DE GENERO</a:t>
            </a:r>
            <a:endParaRPr lang="es-ES" sz="3600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23" name="Grupo 22" descr="elemento decorativo">
            <a:extLst>
              <a:ext uri="{FF2B5EF4-FFF2-40B4-BE49-F238E27FC236}">
                <a16:creationId xmlns:a16="http://schemas.microsoft.com/office/drawing/2014/main" id="{28C94A8D-A234-408C-8281-33CCC01BE2A8}"/>
              </a:ext>
            </a:extLst>
          </p:cNvPr>
          <p:cNvGrpSpPr/>
          <p:nvPr/>
        </p:nvGrpSpPr>
        <p:grpSpPr>
          <a:xfrm>
            <a:off x="0" y="0"/>
            <a:ext cx="4750604" cy="6858000"/>
            <a:chOff x="0" y="0"/>
            <a:chExt cx="4750604" cy="6858000"/>
          </a:xfrm>
        </p:grpSpPr>
        <p:sp>
          <p:nvSpPr>
            <p:cNvPr id="22" name="Forma libre: Forma 21">
              <a:extLst>
                <a:ext uri="{FF2B5EF4-FFF2-40B4-BE49-F238E27FC236}">
                  <a16:creationId xmlns:a16="http://schemas.microsoft.com/office/drawing/2014/main" id="{01887690-2EDF-4913-A835-4503B0E36442}"/>
                </a:ext>
              </a:extLst>
            </p:cNvPr>
            <p:cNvSpPr/>
            <p:nvPr/>
          </p:nvSpPr>
          <p:spPr>
            <a:xfrm>
              <a:off x="0" y="0"/>
              <a:ext cx="4750604" cy="6858000"/>
            </a:xfrm>
            <a:custGeom>
              <a:avLst/>
              <a:gdLst>
                <a:gd name="connsiteX0" fmla="*/ 0 w 4750604"/>
                <a:gd name="connsiteY0" fmla="*/ 0 h 6858000"/>
                <a:gd name="connsiteX1" fmla="*/ 4750604 w 4750604"/>
                <a:gd name="connsiteY1" fmla="*/ 0 h 6858000"/>
                <a:gd name="connsiteX2" fmla="*/ 3101407 w 4750604"/>
                <a:gd name="connsiteY2" fmla="*/ 6858000 h 6858000"/>
                <a:gd name="connsiteX3" fmla="*/ 0 w 4750604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50604" h="6858000">
                  <a:moveTo>
                    <a:pt x="0" y="0"/>
                  </a:moveTo>
                  <a:lnTo>
                    <a:pt x="4750604" y="0"/>
                  </a:lnTo>
                  <a:lnTo>
                    <a:pt x="31014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18" name="Forma libre: Forma 17">
              <a:extLst>
                <a:ext uri="{FF2B5EF4-FFF2-40B4-BE49-F238E27FC236}">
                  <a16:creationId xmlns:a16="http://schemas.microsoft.com/office/drawing/2014/main" id="{AD1E7D22-630D-4E19-8BE6-9C21E4A652BD}"/>
                </a:ext>
              </a:extLst>
            </p:cNvPr>
            <p:cNvSpPr/>
            <p:nvPr/>
          </p:nvSpPr>
          <p:spPr>
            <a:xfrm>
              <a:off x="1" y="0"/>
              <a:ext cx="3946799" cy="6858000"/>
            </a:xfrm>
            <a:custGeom>
              <a:avLst/>
              <a:gdLst>
                <a:gd name="connsiteX0" fmla="*/ 0 w 3946799"/>
                <a:gd name="connsiteY0" fmla="*/ 0 h 6858000"/>
                <a:gd name="connsiteX1" fmla="*/ 3946799 w 3946799"/>
                <a:gd name="connsiteY1" fmla="*/ 0 h 6858000"/>
                <a:gd name="connsiteX2" fmla="*/ 2297602 w 3946799"/>
                <a:gd name="connsiteY2" fmla="*/ 6858000 h 6858000"/>
                <a:gd name="connsiteX3" fmla="*/ 0 w 394679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6799" h="6858000">
                  <a:moveTo>
                    <a:pt x="0" y="0"/>
                  </a:moveTo>
                  <a:lnTo>
                    <a:pt x="3946799" y="0"/>
                  </a:lnTo>
                  <a:lnTo>
                    <a:pt x="22976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16" name="Forma libre: Forma 15">
              <a:extLst>
                <a:ext uri="{FF2B5EF4-FFF2-40B4-BE49-F238E27FC236}">
                  <a16:creationId xmlns:a16="http://schemas.microsoft.com/office/drawing/2014/main" id="{318BD405-EEE9-4A08-8DA2-A70AFCF1D240}"/>
                </a:ext>
              </a:extLst>
            </p:cNvPr>
            <p:cNvSpPr/>
            <p:nvPr/>
          </p:nvSpPr>
          <p:spPr>
            <a:xfrm>
              <a:off x="0" y="0"/>
              <a:ext cx="3723822" cy="6858000"/>
            </a:xfrm>
            <a:custGeom>
              <a:avLst/>
              <a:gdLst>
                <a:gd name="connsiteX0" fmla="*/ 0 w 3723822"/>
                <a:gd name="connsiteY0" fmla="*/ 0 h 6858000"/>
                <a:gd name="connsiteX1" fmla="*/ 3723822 w 3723822"/>
                <a:gd name="connsiteY1" fmla="*/ 0 h 6858000"/>
                <a:gd name="connsiteX2" fmla="*/ 2074625 w 3723822"/>
                <a:gd name="connsiteY2" fmla="*/ 6858000 h 6858000"/>
                <a:gd name="connsiteX3" fmla="*/ 0 w 372382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3822" h="6858000">
                  <a:moveTo>
                    <a:pt x="0" y="0"/>
                  </a:moveTo>
                  <a:lnTo>
                    <a:pt x="3723822" y="0"/>
                  </a:lnTo>
                  <a:lnTo>
                    <a:pt x="207462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14" name="Forma libre: Forma 13">
              <a:extLst>
                <a:ext uri="{FF2B5EF4-FFF2-40B4-BE49-F238E27FC236}">
                  <a16:creationId xmlns:a16="http://schemas.microsoft.com/office/drawing/2014/main" id="{7D4A6826-2C0D-4C79-A871-DF31737EE4F7}"/>
                </a:ext>
              </a:extLst>
            </p:cNvPr>
            <p:cNvSpPr/>
            <p:nvPr/>
          </p:nvSpPr>
          <p:spPr>
            <a:xfrm>
              <a:off x="0" y="0"/>
              <a:ext cx="3374007" cy="6858000"/>
            </a:xfrm>
            <a:custGeom>
              <a:avLst/>
              <a:gdLst>
                <a:gd name="connsiteX0" fmla="*/ 0 w 3374007"/>
                <a:gd name="connsiteY0" fmla="*/ 0 h 6858000"/>
                <a:gd name="connsiteX1" fmla="*/ 3374007 w 3374007"/>
                <a:gd name="connsiteY1" fmla="*/ 0 h 6858000"/>
                <a:gd name="connsiteX2" fmla="*/ 1659507 w 3374007"/>
                <a:gd name="connsiteY2" fmla="*/ 6858000 h 6858000"/>
                <a:gd name="connsiteX3" fmla="*/ 0 w 3374007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4007" h="6858000">
                  <a:moveTo>
                    <a:pt x="0" y="0"/>
                  </a:moveTo>
                  <a:lnTo>
                    <a:pt x="3374007" y="0"/>
                  </a:lnTo>
                  <a:lnTo>
                    <a:pt x="16595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37702" y="2037347"/>
            <a:ext cx="5626008" cy="562600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875" y="156665"/>
            <a:ext cx="2251360" cy="225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16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BAA8DA-C40B-4AB9-9407-30FB70335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7911" y="141890"/>
            <a:ext cx="4379976" cy="2524059"/>
          </a:xfrm>
        </p:spPr>
        <p:txBody>
          <a:bodyPr rtlCol="0"/>
          <a:lstStyle/>
          <a:p>
            <a:pPr algn="ctr" rtl="0"/>
            <a:r>
              <a:rPr lang="es-ES" b="1" dirty="0" smtClean="0"/>
              <a:t>¿QUE SON LOS PRIMEROS AUXILIOS PSICOLOGICOS?</a:t>
            </a:r>
            <a:endParaRPr lang="es-ES" b="1" dirty="0"/>
          </a:p>
        </p:txBody>
      </p:sp>
      <p:sp>
        <p:nvSpPr>
          <p:cNvPr id="12" name="Subtítulo 11">
            <a:extLst>
              <a:ext uri="{FF2B5EF4-FFF2-40B4-BE49-F238E27FC236}">
                <a16:creationId xmlns:a16="http://schemas.microsoft.com/office/drawing/2014/main" id="{B28A8D9C-5123-4D2B-9272-016EF90E0E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6568" y="2807839"/>
            <a:ext cx="5515432" cy="3745256"/>
          </a:xfrm>
        </p:spPr>
        <p:txBody>
          <a:bodyPr rtlCol="0"/>
          <a:lstStyle/>
          <a:p>
            <a:r>
              <a:rPr lang="es-ES" sz="2400" dirty="0"/>
              <a:t> </a:t>
            </a:r>
            <a:r>
              <a:rPr lang="es-ES" sz="3200" dirty="0"/>
              <a:t>son una técnica diseñada para asistir a personas que han sido afectadas por crisis o eventos traumáticos. Su propósito es ayudar a disminuir el estrés inicial provocado por un evento traumático, ofreciendo un espacio de soporte y guía a la persona afectada.</a:t>
            </a:r>
            <a:endParaRPr lang="es-ES" sz="3200" dirty="0"/>
          </a:p>
        </p:txBody>
      </p:sp>
      <p:grpSp>
        <p:nvGrpSpPr>
          <p:cNvPr id="4" name="Grupo 3" descr="elemento decorativo">
            <a:extLst>
              <a:ext uri="{FF2B5EF4-FFF2-40B4-BE49-F238E27FC236}">
                <a16:creationId xmlns:a16="http://schemas.microsoft.com/office/drawing/2014/main" id="{EB664AAE-5AE9-41D7-8346-002B9F445323}"/>
              </a:ext>
            </a:extLst>
          </p:cNvPr>
          <p:cNvGrpSpPr/>
          <p:nvPr/>
        </p:nvGrpSpPr>
        <p:grpSpPr>
          <a:xfrm>
            <a:off x="-3740" y="0"/>
            <a:ext cx="6208649" cy="6858000"/>
            <a:chOff x="-3740" y="0"/>
            <a:chExt cx="6208649" cy="6858000"/>
          </a:xfrm>
        </p:grpSpPr>
        <p:sp>
          <p:nvSpPr>
            <p:cNvPr id="11" name="Forma libre: Forma 10">
              <a:extLst>
                <a:ext uri="{FF2B5EF4-FFF2-40B4-BE49-F238E27FC236}">
                  <a16:creationId xmlns:a16="http://schemas.microsoft.com/office/drawing/2014/main" id="{927C3783-B800-4093-BB0D-D5AEF08C3B59}"/>
                </a:ext>
              </a:extLst>
            </p:cNvPr>
            <p:cNvSpPr/>
            <p:nvPr/>
          </p:nvSpPr>
          <p:spPr>
            <a:xfrm>
              <a:off x="-3740" y="0"/>
              <a:ext cx="6208649" cy="6858000"/>
            </a:xfrm>
            <a:custGeom>
              <a:avLst/>
              <a:gdLst>
                <a:gd name="connsiteX0" fmla="*/ 0 w 6208649"/>
                <a:gd name="connsiteY0" fmla="*/ 0 h 6858000"/>
                <a:gd name="connsiteX1" fmla="*/ 6208649 w 6208649"/>
                <a:gd name="connsiteY1" fmla="*/ 0 h 6858000"/>
                <a:gd name="connsiteX2" fmla="*/ 2737815 w 6208649"/>
                <a:gd name="connsiteY2" fmla="*/ 6858000 h 6858000"/>
                <a:gd name="connsiteX3" fmla="*/ 0 w 620864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08649" h="6858000">
                  <a:moveTo>
                    <a:pt x="0" y="0"/>
                  </a:moveTo>
                  <a:lnTo>
                    <a:pt x="6208649" y="0"/>
                  </a:lnTo>
                  <a:lnTo>
                    <a:pt x="273781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lumMod val="9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B576E978-A841-4A4F-B153-CC369D9391D3}"/>
                </a:ext>
              </a:extLst>
            </p:cNvPr>
            <p:cNvSpPr/>
            <p:nvPr/>
          </p:nvSpPr>
          <p:spPr>
            <a:xfrm>
              <a:off x="1451429" y="0"/>
              <a:ext cx="3222172" cy="6858000"/>
            </a:xfrm>
            <a:prstGeom prst="rect">
              <a:avLst/>
            </a:prstGeom>
            <a:solidFill>
              <a:schemeClr val="accent1"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</p:grpSp>
      <p:pic>
        <p:nvPicPr>
          <p:cNvPr id="1032" name="Picture 8" descr="Vectores de Primeros auxilios psicologicos - Descarga vectores gratis de  gran calidad | Magnific (antes Freepik)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92" b="100000" l="6892" r="947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0" y="141890"/>
            <a:ext cx="66803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568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28" descr="elemento decorativo">
            <a:extLst>
              <a:ext uri="{FF2B5EF4-FFF2-40B4-BE49-F238E27FC236}">
                <a16:creationId xmlns:a16="http://schemas.microsoft.com/office/drawing/2014/main" id="{5C2DDD60-EB1C-44D8-84E1-D86EB3558F11}"/>
              </a:ext>
            </a:extLst>
          </p:cNvPr>
          <p:cNvSpPr/>
          <p:nvPr/>
        </p:nvSpPr>
        <p:spPr>
          <a:xfrm>
            <a:off x="-27444" y="0"/>
            <a:ext cx="12192000" cy="6863626"/>
          </a:xfrm>
          <a:prstGeom prst="rect">
            <a:avLst/>
          </a:prstGeom>
          <a:solidFill>
            <a:schemeClr val="tx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/>
          </a:p>
        </p:txBody>
      </p:sp>
      <p:grpSp>
        <p:nvGrpSpPr>
          <p:cNvPr id="7" name="Grupo 6" descr="elemento decorativo">
            <a:extLst>
              <a:ext uri="{FF2B5EF4-FFF2-40B4-BE49-F238E27FC236}">
                <a16:creationId xmlns:a16="http://schemas.microsoft.com/office/drawing/2014/main" id="{F5325EDA-7343-463C-83EC-5D799E8B8195}"/>
              </a:ext>
            </a:extLst>
          </p:cNvPr>
          <p:cNvGrpSpPr/>
          <p:nvPr/>
        </p:nvGrpSpPr>
        <p:grpSpPr>
          <a:xfrm>
            <a:off x="9593726" y="0"/>
            <a:ext cx="2570831" cy="6858001"/>
            <a:chOff x="9621170" y="0"/>
            <a:chExt cx="2570831" cy="6858001"/>
          </a:xfrm>
        </p:grpSpPr>
        <p:sp>
          <p:nvSpPr>
            <p:cNvPr id="32" name="Forma libre: Forma 31">
              <a:extLst>
                <a:ext uri="{FF2B5EF4-FFF2-40B4-BE49-F238E27FC236}">
                  <a16:creationId xmlns:a16="http://schemas.microsoft.com/office/drawing/2014/main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30" name="Forma libre: Forma 29">
              <a:extLst>
                <a:ext uri="{FF2B5EF4-FFF2-40B4-BE49-F238E27FC236}">
                  <a16:creationId xmlns:a16="http://schemas.microsoft.com/office/drawing/2014/main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28" name="Forma libre: Forma 27">
              <a:extLst>
                <a:ext uri="{FF2B5EF4-FFF2-40B4-BE49-F238E27FC236}">
                  <a16:creationId xmlns:a16="http://schemas.microsoft.com/office/drawing/2014/main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26" name="Forma libre: Forma 25">
              <a:extLst>
                <a:ext uri="{FF2B5EF4-FFF2-40B4-BE49-F238E27FC236}">
                  <a16:creationId xmlns:a16="http://schemas.microsoft.com/office/drawing/2014/main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24" name="Forma libre: Forma 23">
              <a:extLst>
                <a:ext uri="{FF2B5EF4-FFF2-40B4-BE49-F238E27FC236}">
                  <a16:creationId xmlns:a16="http://schemas.microsoft.com/office/drawing/2014/main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</p:grpSp>
      <p:grpSp>
        <p:nvGrpSpPr>
          <p:cNvPr id="5" name="Grupo 4" descr="elemento decorativo">
            <a:extLst>
              <a:ext uri="{FF2B5EF4-FFF2-40B4-BE49-F238E27FC236}">
                <a16:creationId xmlns:a16="http://schemas.microsoft.com/office/drawing/2014/main" id="{1A141F7B-AE96-45F9-BC57-F7C86174910A}"/>
              </a:ext>
            </a:extLst>
          </p:cNvPr>
          <p:cNvGrpSpPr/>
          <p:nvPr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C862BC4D-BD7A-417E-A34A-59CE4D4A6AC8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652937FB-CDE3-46B3-8481-AB5DB8C4BABA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</p:grpSp>
      <p:sp>
        <p:nvSpPr>
          <p:cNvPr id="19" name="Marcador de número de diapositiva 5">
            <a:extLst>
              <a:ext uri="{FF2B5EF4-FFF2-40B4-BE49-F238E27FC236}">
                <a16:creationId xmlns:a16="http://schemas.microsoft.com/office/drawing/2014/main" id="{DB02A950-05E3-4691-9BC9-47B314EEA715}"/>
              </a:ext>
            </a:extLst>
          </p:cNvPr>
          <p:cNvSpPr txBox="1">
            <a:spLocks/>
          </p:cNvSpPr>
          <p:nvPr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smtClean="0">
                <a:solidFill>
                  <a:schemeClr val="bg1"/>
                </a:solidFill>
              </a:rPr>
              <a:pPr algn="ctr" rtl="0"/>
              <a:t>3</a:t>
            </a:fld>
            <a:endParaRPr lang="es-ES" sz="1200">
              <a:solidFill>
                <a:schemeClr val="bg1"/>
              </a:solidFill>
            </a:endParaRPr>
          </a:p>
        </p:txBody>
      </p:sp>
      <p:sp>
        <p:nvSpPr>
          <p:cNvPr id="87" name="Marcador de texto 86">
            <a:extLst>
              <a:ext uri="{FF2B5EF4-FFF2-40B4-BE49-F238E27FC236}">
                <a16:creationId xmlns:a16="http://schemas.microsoft.com/office/drawing/2014/main" id="{1F4C9CA2-B224-40CD-8DB2-CAE478D236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1579" y="365589"/>
            <a:ext cx="2377440" cy="3368675"/>
          </a:xfrm>
        </p:spPr>
        <p:txBody>
          <a:bodyPr rtlCol="0"/>
          <a:lstStyle/>
          <a:p>
            <a:pPr algn="ctr" rtl="0"/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PROTEGER</a:t>
            </a:r>
          </a:p>
          <a:p>
            <a:pPr algn="ctr" rtl="0"/>
            <a:endParaRPr lang="es-ES" sz="3200" dirty="0"/>
          </a:p>
          <a:p>
            <a:pPr algn="ctr" rtl="0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FAVORECER SEGURIDAD Y ATENDER NECESIDADES URGENTES</a:t>
            </a:r>
          </a:p>
          <a:p>
            <a:pPr rtl="0"/>
            <a:endParaRPr lang="es-ES" dirty="0"/>
          </a:p>
        </p:txBody>
      </p:sp>
      <p:sp>
        <p:nvSpPr>
          <p:cNvPr id="31" name="Marcador de texto 86">
            <a:extLst>
              <a:ext uri="{FF2B5EF4-FFF2-40B4-BE49-F238E27FC236}">
                <a16:creationId xmlns:a16="http://schemas.microsoft.com/office/drawing/2014/main" id="{1F4C9CA2-B224-40CD-8DB2-CAE478D23611}"/>
              </a:ext>
            </a:extLst>
          </p:cNvPr>
          <p:cNvSpPr txBox="1">
            <a:spLocks/>
          </p:cNvSpPr>
          <p:nvPr/>
        </p:nvSpPr>
        <p:spPr>
          <a:xfrm>
            <a:off x="3820782" y="357186"/>
            <a:ext cx="2377440" cy="3368675"/>
          </a:xfrm>
          <a:prstGeom prst="rect">
            <a:avLst/>
          </a:prstGeom>
        </p:spPr>
        <p:txBody>
          <a:bodyPr vert="horz" wrap="square" lIns="0" tIns="45720" rIns="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ESCUCHAR</a:t>
            </a:r>
          </a:p>
          <a:p>
            <a:pPr algn="ctr"/>
            <a:endParaRPr lang="es-ES" sz="3200" dirty="0" smtClean="0"/>
          </a:p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ACOMPAÑAR SIN PRESIONAR NI EXIGIR DETALLES</a:t>
            </a:r>
          </a:p>
          <a:p>
            <a:endParaRPr lang="es-ES" dirty="0"/>
          </a:p>
        </p:txBody>
      </p:sp>
      <p:sp>
        <p:nvSpPr>
          <p:cNvPr id="33" name="Marcador de texto 86">
            <a:extLst>
              <a:ext uri="{FF2B5EF4-FFF2-40B4-BE49-F238E27FC236}">
                <a16:creationId xmlns:a16="http://schemas.microsoft.com/office/drawing/2014/main" id="{1F4C9CA2-B224-40CD-8DB2-CAE478D236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43389" y="350384"/>
            <a:ext cx="2377440" cy="3368675"/>
          </a:xfrm>
        </p:spPr>
        <p:txBody>
          <a:bodyPr rtlCol="0"/>
          <a:lstStyle/>
          <a:p>
            <a:pPr algn="ctr" rtl="0"/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CONECTAR</a:t>
            </a:r>
          </a:p>
          <a:p>
            <a:pPr algn="ctr" rtl="0"/>
            <a:endParaRPr lang="es-ES" sz="3200" dirty="0"/>
          </a:p>
          <a:p>
            <a:pPr algn="ctr" rtl="0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FAVORECER SEGURIDAD Y ATENDER NECESIDADES URGENTES</a:t>
            </a:r>
          </a:p>
          <a:p>
            <a:pPr rtl="0"/>
            <a:endParaRPr lang="es-ES" dirty="0"/>
          </a:p>
        </p:txBody>
      </p:sp>
      <p:pic>
        <p:nvPicPr>
          <p:cNvPr id="2052" name="Picture 4" descr="Proteger a una figura vulnerable con manos cariñosas - Ilustración  vectorial en Unsplash+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08" y="3977826"/>
            <a:ext cx="2672102" cy="2137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3919" y1="17930" x2="37162" y2="227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10042" y="3812216"/>
            <a:ext cx="2990606" cy="2772372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87" b="94976" l="4865" r="9459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21670" y="3643900"/>
            <a:ext cx="3245726" cy="270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14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BAA8DA-C40B-4AB9-9407-30FB70335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8495" y="204952"/>
            <a:ext cx="4379976" cy="2349638"/>
          </a:xfrm>
        </p:spPr>
        <p:txBody>
          <a:bodyPr rtlCol="0"/>
          <a:lstStyle/>
          <a:p>
            <a:pPr algn="ctr"/>
            <a:r>
              <a:rPr lang="es-ES" b="1" dirty="0"/>
              <a:t>¿Quiénes pueden </a:t>
            </a:r>
            <a:r>
              <a:rPr lang="es-ES" b="1" dirty="0" smtClean="0"/>
              <a:t>brindar </a:t>
            </a:r>
            <a:r>
              <a:rPr lang="es-ES" b="1" dirty="0"/>
              <a:t>primeros auxilios psicológicos?</a:t>
            </a:r>
          </a:p>
        </p:txBody>
      </p:sp>
      <p:sp>
        <p:nvSpPr>
          <p:cNvPr id="12" name="Subtítulo 11">
            <a:extLst>
              <a:ext uri="{FF2B5EF4-FFF2-40B4-BE49-F238E27FC236}">
                <a16:creationId xmlns:a16="http://schemas.microsoft.com/office/drawing/2014/main" id="{B28A8D9C-5123-4D2B-9272-016EF90E0E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8495" y="2781668"/>
            <a:ext cx="4598704" cy="521208"/>
          </a:xfrm>
        </p:spPr>
        <p:txBody>
          <a:bodyPr rtlCol="0"/>
          <a:lstStyle/>
          <a:p>
            <a:r>
              <a:rPr lang="es-ES" sz="2800" dirty="0"/>
              <a:t>Los PAP pueden ser empleados por cualquier individuo que cuente con formación y entrenamiento en esta técnica. En este sentido, es recomendable que, quienes lo implementen puedan tener todos los conocimientos necesarios básicos y actualizados </a:t>
            </a:r>
            <a:endParaRPr lang="es-ES" sz="2800" dirty="0"/>
          </a:p>
        </p:txBody>
      </p:sp>
      <p:grpSp>
        <p:nvGrpSpPr>
          <p:cNvPr id="4" name="Grupo 3" descr="elemento decorativo">
            <a:extLst>
              <a:ext uri="{FF2B5EF4-FFF2-40B4-BE49-F238E27FC236}">
                <a16:creationId xmlns:a16="http://schemas.microsoft.com/office/drawing/2014/main" id="{EB664AAE-5AE9-41D7-8346-002B9F445323}"/>
              </a:ext>
            </a:extLst>
          </p:cNvPr>
          <p:cNvGrpSpPr/>
          <p:nvPr/>
        </p:nvGrpSpPr>
        <p:grpSpPr>
          <a:xfrm>
            <a:off x="-3740" y="0"/>
            <a:ext cx="6208649" cy="6858000"/>
            <a:chOff x="-3740" y="0"/>
            <a:chExt cx="6208649" cy="6858000"/>
          </a:xfrm>
        </p:grpSpPr>
        <p:sp>
          <p:nvSpPr>
            <p:cNvPr id="11" name="Forma libre: Forma 10">
              <a:extLst>
                <a:ext uri="{FF2B5EF4-FFF2-40B4-BE49-F238E27FC236}">
                  <a16:creationId xmlns:a16="http://schemas.microsoft.com/office/drawing/2014/main" id="{927C3783-B800-4093-BB0D-D5AEF08C3B59}"/>
                </a:ext>
              </a:extLst>
            </p:cNvPr>
            <p:cNvSpPr/>
            <p:nvPr/>
          </p:nvSpPr>
          <p:spPr>
            <a:xfrm>
              <a:off x="-3740" y="0"/>
              <a:ext cx="6208649" cy="6858000"/>
            </a:xfrm>
            <a:custGeom>
              <a:avLst/>
              <a:gdLst>
                <a:gd name="connsiteX0" fmla="*/ 0 w 6208649"/>
                <a:gd name="connsiteY0" fmla="*/ 0 h 6858000"/>
                <a:gd name="connsiteX1" fmla="*/ 6208649 w 6208649"/>
                <a:gd name="connsiteY1" fmla="*/ 0 h 6858000"/>
                <a:gd name="connsiteX2" fmla="*/ 2737815 w 6208649"/>
                <a:gd name="connsiteY2" fmla="*/ 6858000 h 6858000"/>
                <a:gd name="connsiteX3" fmla="*/ 0 w 620864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08649" h="6858000">
                  <a:moveTo>
                    <a:pt x="0" y="0"/>
                  </a:moveTo>
                  <a:lnTo>
                    <a:pt x="6208649" y="0"/>
                  </a:lnTo>
                  <a:lnTo>
                    <a:pt x="273781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lumMod val="9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B576E978-A841-4A4F-B153-CC369D9391D3}"/>
                </a:ext>
              </a:extLst>
            </p:cNvPr>
            <p:cNvSpPr/>
            <p:nvPr/>
          </p:nvSpPr>
          <p:spPr>
            <a:xfrm>
              <a:off x="1451429" y="0"/>
              <a:ext cx="3222172" cy="6858000"/>
            </a:xfrm>
            <a:prstGeom prst="rect">
              <a:avLst/>
            </a:prstGeom>
            <a:solidFill>
              <a:schemeClr val="accent1"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</p:grpSp>
      <p:pic>
        <p:nvPicPr>
          <p:cNvPr id="3078" name="Picture 6" descr="Vectores de Primeros auxilios psicologicos - Descarga vectores gratis de  gran calidad | Magnific (antes Freepik)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8" r="17568"/>
          <a:stretch>
            <a:fillRect/>
          </a:stretch>
        </p:blipFill>
        <p:spPr bwMode="auto"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38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8.900+ ilustraciones libres de derechos de Frases De Psicologos - iStock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2" b="1487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o 2" descr="elemento decorativo">
            <a:extLst>
              <a:ext uri="{FF2B5EF4-FFF2-40B4-BE49-F238E27FC236}">
                <a16:creationId xmlns:a16="http://schemas.microsoft.com/office/drawing/2014/main" id="{B96D2D9B-E0B9-499F-9404-108DB59E4502}"/>
              </a:ext>
            </a:extLst>
          </p:cNvPr>
          <p:cNvGrpSpPr/>
          <p:nvPr/>
        </p:nvGrpSpPr>
        <p:grpSpPr>
          <a:xfrm>
            <a:off x="0" y="0"/>
            <a:ext cx="6957056" cy="6858000"/>
            <a:chOff x="0" y="0"/>
            <a:chExt cx="6957056" cy="6858000"/>
          </a:xfrm>
        </p:grpSpPr>
        <p:sp>
          <p:nvSpPr>
            <p:cNvPr id="33" name="Paralelogramo 32">
              <a:extLst>
                <a:ext uri="{FF2B5EF4-FFF2-40B4-BE49-F238E27FC236}">
                  <a16:creationId xmlns:a16="http://schemas.microsoft.com/office/drawing/2014/main" id="{7E2E6584-76E9-4C56-A349-C9CDC96DC5F0}"/>
                </a:ext>
              </a:extLst>
            </p:cNvPr>
            <p:cNvSpPr/>
            <p:nvPr/>
          </p:nvSpPr>
          <p:spPr>
            <a:xfrm>
              <a:off x="1150750" y="0"/>
              <a:ext cx="5491804" cy="6858000"/>
            </a:xfrm>
            <a:prstGeom prst="parallelogram">
              <a:avLst>
                <a:gd name="adj" fmla="val 32713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sp>
          <p:nvSpPr>
            <p:cNvPr id="10" name="Forma libre: Forma 9">
              <a:extLst>
                <a:ext uri="{FF2B5EF4-FFF2-40B4-BE49-F238E27FC236}">
                  <a16:creationId xmlns:a16="http://schemas.microsoft.com/office/drawing/2014/main" id="{B73F00D5-E18D-4210-AD3E-3ED73CEE4865}"/>
                </a:ext>
              </a:extLst>
            </p:cNvPr>
            <p:cNvSpPr/>
            <p:nvPr/>
          </p:nvSpPr>
          <p:spPr>
            <a:xfrm flipH="1" flipV="1">
              <a:off x="0" y="482600"/>
              <a:ext cx="6957056" cy="5892799"/>
            </a:xfrm>
            <a:custGeom>
              <a:avLst/>
              <a:gdLst>
                <a:gd name="connsiteX0" fmla="*/ 6957056 w 6957056"/>
                <a:gd name="connsiteY0" fmla="*/ 5892799 h 5892799"/>
                <a:gd name="connsiteX1" fmla="*/ 0 w 6957056"/>
                <a:gd name="connsiteY1" fmla="*/ 5892799 h 5892799"/>
                <a:gd name="connsiteX2" fmla="*/ 1473200 w 6957056"/>
                <a:gd name="connsiteY2" fmla="*/ 0 h 5892799"/>
                <a:gd name="connsiteX3" fmla="*/ 6957056 w 6957056"/>
                <a:gd name="connsiteY3" fmla="*/ 0 h 589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57056" h="5892799">
                  <a:moveTo>
                    <a:pt x="6957056" y="5892799"/>
                  </a:moveTo>
                  <a:lnTo>
                    <a:pt x="0" y="5892799"/>
                  </a:lnTo>
                  <a:lnTo>
                    <a:pt x="1473200" y="0"/>
                  </a:lnTo>
                  <a:lnTo>
                    <a:pt x="6957056" y="0"/>
                  </a:lnTo>
                  <a:close/>
                </a:path>
              </a:pathLst>
            </a:custGeom>
            <a:solidFill>
              <a:schemeClr val="accent2"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  <p:sp>
          <p:nvSpPr>
            <p:cNvPr id="13" name="Forma libre: Forma 12">
              <a:extLst>
                <a:ext uri="{FF2B5EF4-FFF2-40B4-BE49-F238E27FC236}">
                  <a16:creationId xmlns:a16="http://schemas.microsoft.com/office/drawing/2014/main" id="{C6577883-A694-450C-A2C7-C9C8A85D9915}"/>
                </a:ext>
              </a:extLst>
            </p:cNvPr>
            <p:cNvSpPr/>
            <p:nvPr/>
          </p:nvSpPr>
          <p:spPr>
            <a:xfrm flipH="1" flipV="1">
              <a:off x="0" y="4457695"/>
              <a:ext cx="6267450" cy="2400303"/>
            </a:xfrm>
            <a:custGeom>
              <a:avLst/>
              <a:gdLst>
                <a:gd name="connsiteX0" fmla="*/ 6267450 w 6267450"/>
                <a:gd name="connsiteY0" fmla="*/ 883839 h 883839"/>
                <a:gd name="connsiteX1" fmla="*/ 0 w 6267450"/>
                <a:gd name="connsiteY1" fmla="*/ 883839 h 883839"/>
                <a:gd name="connsiteX2" fmla="*/ 220960 w 6267450"/>
                <a:gd name="connsiteY2" fmla="*/ 0 h 883839"/>
                <a:gd name="connsiteX3" fmla="*/ 6267450 w 6267450"/>
                <a:gd name="connsiteY3" fmla="*/ 0 h 883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7450" h="883839">
                  <a:moveTo>
                    <a:pt x="6267450" y="883839"/>
                  </a:moveTo>
                  <a:lnTo>
                    <a:pt x="0" y="883839"/>
                  </a:lnTo>
                  <a:lnTo>
                    <a:pt x="220960" y="0"/>
                  </a:lnTo>
                  <a:lnTo>
                    <a:pt x="6267450" y="0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s-ES"/>
            </a:p>
          </p:txBody>
        </p:sp>
      </p:grpSp>
      <p:sp>
        <p:nvSpPr>
          <p:cNvPr id="31" name="Título 30">
            <a:extLst>
              <a:ext uri="{FF2B5EF4-FFF2-40B4-BE49-F238E27FC236}">
                <a16:creationId xmlns:a16="http://schemas.microsoft.com/office/drawing/2014/main" id="{9284195F-D106-45D8-ABAA-959FA68948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180" y="4197621"/>
            <a:ext cx="5330038" cy="876878"/>
          </a:xfrm>
        </p:spPr>
        <p:txBody>
          <a:bodyPr rtlCol="0"/>
          <a:lstStyle/>
          <a:p>
            <a:pPr algn="ctr"/>
            <a:r>
              <a:rPr lang="es-ES" sz="4800" b="1" dirty="0"/>
              <a:t>¿Dónde se proporcionan los primeros auxilios psicológicos?</a:t>
            </a:r>
            <a:r>
              <a:rPr lang="es-ES" b="1" dirty="0"/>
              <a:t/>
            </a:r>
            <a:br>
              <a:rPr lang="es-ES" b="1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12" name="Subtítulo 11">
            <a:extLst>
              <a:ext uri="{FF2B5EF4-FFF2-40B4-BE49-F238E27FC236}">
                <a16:creationId xmlns:a16="http://schemas.microsoft.com/office/drawing/2014/main" id="{A6AB5563-AD44-4883-8D3E-93E27EEDAA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" y="4457693"/>
            <a:ext cx="6267452" cy="2400307"/>
          </a:xfrm>
        </p:spPr>
        <p:txBody>
          <a:bodyPr rtlCol="0"/>
          <a:lstStyle/>
          <a:p>
            <a:r>
              <a:rPr lang="es-ES" sz="2800" b="1" dirty="0"/>
              <a:t>se pueden desarrollar en cualquier lugar donde se garantice la seguridad de </a:t>
            </a:r>
            <a:r>
              <a:rPr lang="es-ES" sz="2800" b="1" dirty="0" smtClean="0"/>
              <a:t>hacerlo.</a:t>
            </a:r>
          </a:p>
          <a:p>
            <a:r>
              <a:rPr lang="es-ES" sz="2800" b="1" dirty="0"/>
              <a:t>Lo ideal es ofrecerlos en un espacio que permita cierta privacidad, para poder hablar con la persona cuando sea necesario.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36657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525" y="-9938"/>
            <a:ext cx="11430000" cy="6867938"/>
          </a:xfrm>
          <a:prstGeom prst="rect">
            <a:avLst/>
          </a:prstGeom>
        </p:spPr>
      </p:pic>
      <p:grpSp>
        <p:nvGrpSpPr>
          <p:cNvPr id="23" name="Grupo 22" descr="elemento decorativo">
            <a:extLst>
              <a:ext uri="{FF2B5EF4-FFF2-40B4-BE49-F238E27FC236}">
                <a16:creationId xmlns:a16="http://schemas.microsoft.com/office/drawing/2014/main" id="{28C94A8D-A234-408C-8281-33CCC01BE2A8}"/>
              </a:ext>
            </a:extLst>
          </p:cNvPr>
          <p:cNvGrpSpPr/>
          <p:nvPr/>
        </p:nvGrpSpPr>
        <p:grpSpPr>
          <a:xfrm>
            <a:off x="0" y="0"/>
            <a:ext cx="4761186" cy="6858000"/>
            <a:chOff x="0" y="0"/>
            <a:chExt cx="4750604" cy="6858000"/>
          </a:xfrm>
        </p:grpSpPr>
        <p:sp>
          <p:nvSpPr>
            <p:cNvPr id="22" name="Forma libre: Forma 21">
              <a:extLst>
                <a:ext uri="{FF2B5EF4-FFF2-40B4-BE49-F238E27FC236}">
                  <a16:creationId xmlns:a16="http://schemas.microsoft.com/office/drawing/2014/main" id="{01887690-2EDF-4913-A835-4503B0E36442}"/>
                </a:ext>
              </a:extLst>
            </p:cNvPr>
            <p:cNvSpPr/>
            <p:nvPr/>
          </p:nvSpPr>
          <p:spPr>
            <a:xfrm>
              <a:off x="0" y="0"/>
              <a:ext cx="4750604" cy="6858000"/>
            </a:xfrm>
            <a:custGeom>
              <a:avLst/>
              <a:gdLst>
                <a:gd name="connsiteX0" fmla="*/ 0 w 4750604"/>
                <a:gd name="connsiteY0" fmla="*/ 0 h 6858000"/>
                <a:gd name="connsiteX1" fmla="*/ 4750604 w 4750604"/>
                <a:gd name="connsiteY1" fmla="*/ 0 h 6858000"/>
                <a:gd name="connsiteX2" fmla="*/ 3101407 w 4750604"/>
                <a:gd name="connsiteY2" fmla="*/ 6858000 h 6858000"/>
                <a:gd name="connsiteX3" fmla="*/ 0 w 4750604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50604" h="6858000">
                  <a:moveTo>
                    <a:pt x="0" y="0"/>
                  </a:moveTo>
                  <a:lnTo>
                    <a:pt x="4750604" y="0"/>
                  </a:lnTo>
                  <a:lnTo>
                    <a:pt x="31014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sp>
          <p:nvSpPr>
            <p:cNvPr id="18" name="Forma libre: Forma 17">
              <a:extLst>
                <a:ext uri="{FF2B5EF4-FFF2-40B4-BE49-F238E27FC236}">
                  <a16:creationId xmlns:a16="http://schemas.microsoft.com/office/drawing/2014/main" id="{AD1E7D22-630D-4E19-8BE6-9C21E4A652BD}"/>
                </a:ext>
              </a:extLst>
            </p:cNvPr>
            <p:cNvSpPr/>
            <p:nvPr/>
          </p:nvSpPr>
          <p:spPr>
            <a:xfrm>
              <a:off x="1" y="0"/>
              <a:ext cx="3946799" cy="6858000"/>
            </a:xfrm>
            <a:custGeom>
              <a:avLst/>
              <a:gdLst>
                <a:gd name="connsiteX0" fmla="*/ 0 w 3946799"/>
                <a:gd name="connsiteY0" fmla="*/ 0 h 6858000"/>
                <a:gd name="connsiteX1" fmla="*/ 3946799 w 3946799"/>
                <a:gd name="connsiteY1" fmla="*/ 0 h 6858000"/>
                <a:gd name="connsiteX2" fmla="*/ 2297602 w 3946799"/>
                <a:gd name="connsiteY2" fmla="*/ 6858000 h 6858000"/>
                <a:gd name="connsiteX3" fmla="*/ 0 w 394679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6799" h="6858000">
                  <a:moveTo>
                    <a:pt x="0" y="0"/>
                  </a:moveTo>
                  <a:lnTo>
                    <a:pt x="3946799" y="0"/>
                  </a:lnTo>
                  <a:lnTo>
                    <a:pt x="22976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2">
                <a:alpha val="4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sp>
          <p:nvSpPr>
            <p:cNvPr id="16" name="Forma libre: Forma 15">
              <a:extLst>
                <a:ext uri="{FF2B5EF4-FFF2-40B4-BE49-F238E27FC236}">
                  <a16:creationId xmlns:a16="http://schemas.microsoft.com/office/drawing/2014/main" id="{318BD405-EEE9-4A08-8DA2-A70AFCF1D240}"/>
                </a:ext>
              </a:extLst>
            </p:cNvPr>
            <p:cNvSpPr/>
            <p:nvPr/>
          </p:nvSpPr>
          <p:spPr>
            <a:xfrm>
              <a:off x="0" y="0"/>
              <a:ext cx="3723822" cy="6858000"/>
            </a:xfrm>
            <a:custGeom>
              <a:avLst/>
              <a:gdLst>
                <a:gd name="connsiteX0" fmla="*/ 0 w 3723822"/>
                <a:gd name="connsiteY0" fmla="*/ 0 h 6858000"/>
                <a:gd name="connsiteX1" fmla="*/ 3723822 w 3723822"/>
                <a:gd name="connsiteY1" fmla="*/ 0 h 6858000"/>
                <a:gd name="connsiteX2" fmla="*/ 2074625 w 3723822"/>
                <a:gd name="connsiteY2" fmla="*/ 6858000 h 6858000"/>
                <a:gd name="connsiteX3" fmla="*/ 0 w 372382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3822" h="6858000">
                  <a:moveTo>
                    <a:pt x="0" y="0"/>
                  </a:moveTo>
                  <a:lnTo>
                    <a:pt x="3723822" y="0"/>
                  </a:lnTo>
                  <a:lnTo>
                    <a:pt x="207462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2">
                <a:alpha val="9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sp>
          <p:nvSpPr>
            <p:cNvPr id="14" name="Forma libre: Forma 13">
              <a:extLst>
                <a:ext uri="{FF2B5EF4-FFF2-40B4-BE49-F238E27FC236}">
                  <a16:creationId xmlns:a16="http://schemas.microsoft.com/office/drawing/2014/main" id="{7D4A6826-2C0D-4C79-A871-DF31737EE4F7}"/>
                </a:ext>
              </a:extLst>
            </p:cNvPr>
            <p:cNvSpPr/>
            <p:nvPr/>
          </p:nvSpPr>
          <p:spPr>
            <a:xfrm>
              <a:off x="0" y="0"/>
              <a:ext cx="3374007" cy="6858000"/>
            </a:xfrm>
            <a:custGeom>
              <a:avLst/>
              <a:gdLst>
                <a:gd name="connsiteX0" fmla="*/ 0 w 3374007"/>
                <a:gd name="connsiteY0" fmla="*/ 0 h 6858000"/>
                <a:gd name="connsiteX1" fmla="*/ 3374007 w 3374007"/>
                <a:gd name="connsiteY1" fmla="*/ 0 h 6858000"/>
                <a:gd name="connsiteX2" fmla="*/ 1659507 w 3374007"/>
                <a:gd name="connsiteY2" fmla="*/ 6858000 h 6858000"/>
                <a:gd name="connsiteX3" fmla="*/ 0 w 3374007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4007" h="6858000">
                  <a:moveTo>
                    <a:pt x="0" y="0"/>
                  </a:moveTo>
                  <a:lnTo>
                    <a:pt x="3374007" y="0"/>
                  </a:lnTo>
                  <a:lnTo>
                    <a:pt x="16595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0D30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</p:grpSp>
      <p:sp>
        <p:nvSpPr>
          <p:cNvPr id="34" name="Título 33">
            <a:extLst>
              <a:ext uri="{FF2B5EF4-FFF2-40B4-BE49-F238E27FC236}">
                <a16:creationId xmlns:a16="http://schemas.microsoft.com/office/drawing/2014/main" id="{3749FE94-FC7C-4359-A56E-6C7A87BDE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7796" y="744714"/>
            <a:ext cx="8121322" cy="2852737"/>
          </a:xfrm>
        </p:spPr>
        <p:txBody>
          <a:bodyPr rtlCol="0"/>
          <a:lstStyle/>
          <a:p>
            <a:pPr algn="ctr"/>
            <a:r>
              <a:rPr lang="es-ES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¿Qué son los primeros auxilios psicológicos en situaciones de violencia?</a:t>
            </a:r>
          </a:p>
        </p:txBody>
      </p:sp>
      <p:sp>
        <p:nvSpPr>
          <p:cNvPr id="35" name="Marcador de texto 34">
            <a:extLst>
              <a:ext uri="{FF2B5EF4-FFF2-40B4-BE49-F238E27FC236}">
                <a16:creationId xmlns:a16="http://schemas.microsoft.com/office/drawing/2014/main" id="{3F200E92-5A1F-40B7-AE02-46929BC45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9444" y="3979557"/>
            <a:ext cx="11992556" cy="2074401"/>
          </a:xfrm>
        </p:spPr>
        <p:txBody>
          <a:bodyPr rtlCol="0"/>
          <a:lstStyle/>
          <a:p>
            <a:r>
              <a:rPr lang="es-ES" sz="3200" b="1" dirty="0"/>
              <a:t>Los primeros auxilios psicológicos son aplicados en diversas situaciones y circunstancias, incluida la violencia en sus múltiples formas</a:t>
            </a:r>
            <a:r>
              <a:rPr lang="es-ES" sz="3200" b="1" dirty="0" smtClean="0"/>
              <a:t>.</a:t>
            </a:r>
          </a:p>
          <a:p>
            <a:r>
              <a:rPr lang="es-ES" sz="3200" b="1" dirty="0"/>
              <a:t>Los PAP en estos casos, al igual que en otras crisis, tienen como objetivo principal reducir el estrés </a:t>
            </a:r>
            <a:r>
              <a:rPr lang="es-ES" sz="3200" b="1" dirty="0" smtClean="0"/>
              <a:t>inicial y </a:t>
            </a:r>
            <a:r>
              <a:rPr lang="es-ES" sz="3200" b="1" dirty="0"/>
              <a:t>facilitar estrategias de adaptación a corto y mediano plazo, contribuyendo a la recuperación emocional y funcional del individuo.</a:t>
            </a:r>
            <a:endParaRPr lang="es-ES" sz="5400" b="1" dirty="0"/>
          </a:p>
        </p:txBody>
      </p:sp>
      <p:sp>
        <p:nvSpPr>
          <p:cNvPr id="3" name="AutoShape 2" descr="Curso: Primeros Auxilios Psicológicos en Situaciones de Violenc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151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l maltrato físico en las parejas: vector de stock (libre de regalías)  2482990227 | Shutterstock"/>
          <p:cNvPicPr>
            <a:picLocks noGrp="1" noChangeAspect="1" noChangeArrowheads="1"/>
          </p:cNvPicPr>
          <p:nvPr>
            <p:ph type="pic" sz="quarter" idx="10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938" b="91500" l="7200" r="94667">
                        <a14:foregroundMark x1="76600" y1="88750" x2="73933" y2="51063"/>
                        <a14:foregroundMark x1="58467" y1="47563" x2="64133" y2="14688"/>
                        <a14:foregroundMark x1="70733" y1="44813" x2="69533" y2="12875"/>
                        <a14:foregroundMark x1="71467" y1="19563" x2="79800" y2="19313"/>
                        <a14:foregroundMark x1="73200" y1="13563" x2="78333" y2="17688"/>
                        <a14:foregroundMark x1="81000" y1="11250" x2="88133" y2="25063"/>
                        <a14:foregroundMark x1="79800" y1="21625" x2="81733" y2="26188"/>
                        <a14:foregroundMark x1="81733" y1="28750" x2="87867" y2="25063"/>
                        <a14:foregroundMark x1="34200" y1="50125" x2="35933" y2="8938"/>
                        <a14:foregroundMark x1="40533" y1="36313" x2="37133" y2="14000"/>
                        <a14:foregroundMark x1="20933" y1="30125" x2="27067" y2="16313"/>
                        <a14:foregroundMark x1="22200" y1="38875" x2="33667" y2="9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46" r="8346" b="7586"/>
          <a:stretch/>
        </p:blipFill>
        <p:spPr bwMode="auto">
          <a:xfrm>
            <a:off x="6836125" y="0"/>
            <a:ext cx="5355875" cy="633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upo 10" descr="elemento decorativo">
            <a:extLst>
              <a:ext uri="{FF2B5EF4-FFF2-40B4-BE49-F238E27FC236}">
                <a16:creationId xmlns:a16="http://schemas.microsoft.com/office/drawing/2014/main" id="{AB025618-C830-4992-9CD3-D9E49BC79E67}"/>
              </a:ext>
            </a:extLst>
          </p:cNvPr>
          <p:cNvGrpSpPr/>
          <p:nvPr/>
        </p:nvGrpSpPr>
        <p:grpSpPr>
          <a:xfrm>
            <a:off x="2595847" y="0"/>
            <a:ext cx="7388298" cy="6858000"/>
            <a:chOff x="1826589" y="0"/>
            <a:chExt cx="7388298" cy="6858000"/>
          </a:xfrm>
        </p:grpSpPr>
        <p:sp>
          <p:nvSpPr>
            <p:cNvPr id="10" name="Paralelogramo 9">
              <a:extLst>
                <a:ext uri="{FF2B5EF4-FFF2-40B4-BE49-F238E27FC236}">
                  <a16:creationId xmlns:a16="http://schemas.microsoft.com/office/drawing/2014/main" id="{11E692D4-6AEA-4652-A7AE-A02328258A55}"/>
                </a:ext>
              </a:extLst>
            </p:cNvPr>
            <p:cNvSpPr/>
            <p:nvPr/>
          </p:nvSpPr>
          <p:spPr>
            <a:xfrm>
              <a:off x="2618099" y="0"/>
              <a:ext cx="6596788" cy="6858000"/>
            </a:xfrm>
            <a:prstGeom prst="parallelogram">
              <a:avLst/>
            </a:pr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sp>
          <p:nvSpPr>
            <p:cNvPr id="9" name="Paralelogramo 8">
              <a:extLst>
                <a:ext uri="{FF2B5EF4-FFF2-40B4-BE49-F238E27FC236}">
                  <a16:creationId xmlns:a16="http://schemas.microsoft.com/office/drawing/2014/main" id="{A134AA32-2418-4A09-9BA8-ED7207AC0D74}"/>
                </a:ext>
              </a:extLst>
            </p:cNvPr>
            <p:cNvSpPr/>
            <p:nvPr/>
          </p:nvSpPr>
          <p:spPr>
            <a:xfrm>
              <a:off x="2340861" y="0"/>
              <a:ext cx="6596788" cy="6858000"/>
            </a:xfrm>
            <a:prstGeom prst="parallelogram">
              <a:avLst/>
            </a:pr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sp>
          <p:nvSpPr>
            <p:cNvPr id="22" name="Paralelogramo 21">
              <a:extLst>
                <a:ext uri="{FF2B5EF4-FFF2-40B4-BE49-F238E27FC236}">
                  <a16:creationId xmlns:a16="http://schemas.microsoft.com/office/drawing/2014/main" id="{0051AD99-BC4A-487F-BE1C-486FC5B8E9F2}"/>
                </a:ext>
              </a:extLst>
            </p:cNvPr>
            <p:cNvSpPr/>
            <p:nvPr/>
          </p:nvSpPr>
          <p:spPr>
            <a:xfrm>
              <a:off x="1826589" y="0"/>
              <a:ext cx="6596788" cy="6858000"/>
            </a:xfrm>
            <a:prstGeom prst="parallelogram">
              <a:avLst/>
            </a:prstGeom>
            <a:solidFill>
              <a:schemeClr val="bg1">
                <a:alpha val="8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</p:grpSp>
      <p:sp>
        <p:nvSpPr>
          <p:cNvPr id="14" name="Rectángulo 13" descr="elemento decorativo">
            <a:extLst>
              <a:ext uri="{FF2B5EF4-FFF2-40B4-BE49-F238E27FC236}">
                <a16:creationId xmlns:a16="http://schemas.microsoft.com/office/drawing/2014/main" id="{C862BC4D-BD7A-417E-A34A-59CE4D4A6AC8}"/>
              </a:ext>
            </a:extLst>
          </p:cNvPr>
          <p:cNvSpPr/>
          <p:nvPr/>
        </p:nvSpPr>
        <p:spPr>
          <a:xfrm>
            <a:off x="0" y="6355760"/>
            <a:ext cx="12192000" cy="914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/>
          </a:p>
        </p:txBody>
      </p:sp>
      <p:sp>
        <p:nvSpPr>
          <p:cNvPr id="15" name="Elipse 14" descr="elemento decorativo">
            <a:extLst>
              <a:ext uri="{FF2B5EF4-FFF2-40B4-BE49-F238E27FC236}">
                <a16:creationId xmlns:a16="http://schemas.microsoft.com/office/drawing/2014/main" id="{652937FB-CDE3-46B3-8481-AB5DB8C4BABA}"/>
              </a:ext>
            </a:extLst>
          </p:cNvPr>
          <p:cNvSpPr/>
          <p:nvPr/>
        </p:nvSpPr>
        <p:spPr>
          <a:xfrm>
            <a:off x="11091210" y="6086479"/>
            <a:ext cx="600974" cy="60097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/>
          </a:p>
        </p:txBody>
      </p:sp>
      <p:sp>
        <p:nvSpPr>
          <p:cNvPr id="17" name="Marcador de número de diapositiva 5">
            <a:extLst>
              <a:ext uri="{FF2B5EF4-FFF2-40B4-BE49-F238E27FC236}">
                <a16:creationId xmlns:a16="http://schemas.microsoft.com/office/drawing/2014/main" id="{79161314-0A22-4109-A2B1-41E87EFE1E18}"/>
              </a:ext>
            </a:extLst>
          </p:cNvPr>
          <p:cNvSpPr txBox="1">
            <a:spLocks/>
          </p:cNvSpPr>
          <p:nvPr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fld id="{247A4EEE-49CE-4F6C-BF32-B7FCC5EBBF45}" type="slidenum">
              <a:rPr lang="es-ES" sz="1200" smtClean="0">
                <a:solidFill>
                  <a:schemeClr val="bg1"/>
                </a:solidFill>
              </a:rPr>
              <a:pPr algn="ctr" rtl="0"/>
              <a:t>7</a:t>
            </a:fld>
            <a:endParaRPr lang="es-ES" sz="1200">
              <a:solidFill>
                <a:schemeClr val="bg1"/>
              </a:solidFill>
            </a:endParaRPr>
          </a:p>
        </p:txBody>
      </p:sp>
      <p:sp>
        <p:nvSpPr>
          <p:cNvPr id="23" name="Marcador de texto 22">
            <a:extLst>
              <a:ext uri="{FF2B5EF4-FFF2-40B4-BE49-F238E27FC236}">
                <a16:creationId xmlns:a16="http://schemas.microsoft.com/office/drawing/2014/main" id="{B88939B0-5B9A-4423-AFD1-CF6B222687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4905" y="2372995"/>
            <a:ext cx="7834148" cy="3368675"/>
          </a:xfrm>
        </p:spPr>
        <p:txBody>
          <a:bodyPr rtlCol="0"/>
          <a:lstStyle/>
          <a:p>
            <a:pPr algn="just"/>
            <a:r>
              <a:rPr lang="es-ES" sz="3200" b="1" dirty="0"/>
              <a:t>La Organización Mundial de la Salud (OMS) define la violencia como el uso deliberado de la fuerza física o del poder, ya sea de forma de amenaza o efectivo, contra uno mismo, otra persona o un grupo, con una alta probabilidad de causar daño físico, psicológico o social, incluyendo lesiones, daños psicológicos, muerte o privaciones.</a:t>
            </a:r>
            <a:endParaRPr lang="es-ES" sz="3200" b="1" dirty="0"/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DFF36EE7-AE57-42F4-ACA9-A328C1F4E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7517586" cy="830997"/>
          </a:xfrm>
        </p:spPr>
        <p:txBody>
          <a:bodyPr rtlCol="0"/>
          <a:lstStyle/>
          <a:p>
            <a:pPr algn="ctr"/>
            <a:r>
              <a:rPr lang="es-ES" sz="4800" b="1" dirty="0">
                <a:solidFill>
                  <a:schemeClr val="accent1">
                    <a:lumMod val="50000"/>
                  </a:schemeClr>
                </a:solidFill>
              </a:rPr>
              <a:t>¿Cómo se define la violencia?</a:t>
            </a:r>
            <a:r>
              <a:rPr lang="es-ES" b="1" dirty="0"/>
              <a:t/>
            </a:r>
            <a:br>
              <a:rPr lang="es-ES" b="1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18823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20716" y="409903"/>
            <a:ext cx="11650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accent1">
                    <a:lumMod val="50000"/>
                  </a:schemeClr>
                </a:solidFill>
              </a:rPr>
              <a:t>LA VIOLENCIA DE GENERO PUEDE ADOPTAR MUCHAS FORMAS </a:t>
            </a:r>
            <a:endParaRPr lang="es-MX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20715" y="1540533"/>
            <a:ext cx="2758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PSICOLOGICA</a:t>
            </a:r>
          </a:p>
          <a:p>
            <a:pPr algn="ctr"/>
            <a:r>
              <a:rPr lang="es-E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Amenazas, humillaciones, intimidación y control.</a:t>
            </a:r>
            <a:endParaRPr lang="es-MX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20715" y="4196281"/>
            <a:ext cx="2758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ECONOMICA/PATRIMONIAL</a:t>
            </a:r>
          </a:p>
          <a:p>
            <a:pPr algn="ctr"/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Control del dinero, privación de recursos o daño a bienes.</a:t>
            </a:r>
            <a:endParaRPr lang="es-MX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912474" y="1571370"/>
            <a:ext cx="2758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B2606E"/>
                </a:solidFill>
              </a:rPr>
              <a:t>FISICA</a:t>
            </a:r>
          </a:p>
          <a:p>
            <a:pPr algn="ctr"/>
            <a:r>
              <a:rPr lang="es-ES" dirty="0" smtClean="0">
                <a:solidFill>
                  <a:srgbClr val="B2606E"/>
                </a:solidFill>
              </a:rPr>
              <a:t>Golpes, empujones y otras agresiones corporales.</a:t>
            </a:r>
            <a:endParaRPr lang="es-MX" dirty="0">
              <a:solidFill>
                <a:srgbClr val="B2606E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952052" y="4240924"/>
            <a:ext cx="2758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DIGITAL</a:t>
            </a:r>
          </a:p>
          <a:p>
            <a:pPr algn="ctr"/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Vigilancia, acoso, amenazas o difusión no consentida de contenido intimo.</a:t>
            </a:r>
            <a:endParaRPr lang="es-MX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8050923" y="1571370"/>
            <a:ext cx="2758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SEXUAL</a:t>
            </a:r>
          </a:p>
          <a:p>
            <a:pPr algn="ctr"/>
            <a:r>
              <a:rPr lang="es-ES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es-ES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Actos sexuales sin consentimiento o coerción.</a:t>
            </a:r>
            <a:endParaRPr lang="es-MX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312938" y="4205715"/>
            <a:ext cx="27589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AB678E"/>
                </a:solidFill>
              </a:rPr>
              <a:t>EN DISTINTOS CONTEXTOS</a:t>
            </a:r>
          </a:p>
          <a:p>
            <a:pPr algn="ctr"/>
            <a:r>
              <a:rPr lang="es-ES" dirty="0" smtClean="0">
                <a:solidFill>
                  <a:srgbClr val="AB678E"/>
                </a:solidFill>
              </a:rPr>
              <a:t>Puede ocurrir en pareja, familia, trabajo, espacios públicos y entornos digitales.</a:t>
            </a:r>
            <a:endParaRPr lang="es-MX" dirty="0">
              <a:solidFill>
                <a:srgbClr val="AB678E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/>
          <a:srcRect b="9980"/>
          <a:stretch/>
        </p:blipFill>
        <p:spPr>
          <a:xfrm>
            <a:off x="147966" y="2463863"/>
            <a:ext cx="2692456" cy="149153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b="13684"/>
          <a:stretch/>
        </p:blipFill>
        <p:spPr>
          <a:xfrm>
            <a:off x="4500727" y="2484179"/>
            <a:ext cx="1889891" cy="175674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6235" y="2686575"/>
            <a:ext cx="2260551" cy="123270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/>
          <a:srcRect b="12586"/>
          <a:stretch/>
        </p:blipFill>
        <p:spPr>
          <a:xfrm>
            <a:off x="638258" y="5343721"/>
            <a:ext cx="1711872" cy="1262032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3387" y="5396610"/>
            <a:ext cx="1616294" cy="129833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30979" y="5677595"/>
            <a:ext cx="1405794" cy="1054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583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arcador de texto 15">
            <a:extLst>
              <a:ext uri="{FF2B5EF4-FFF2-40B4-BE49-F238E27FC236}">
                <a16:creationId xmlns:a16="http://schemas.microsoft.com/office/drawing/2014/main" id="{5336101E-D654-46D8-A983-BF46C5D865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3186" y="2048938"/>
            <a:ext cx="10954469" cy="4248073"/>
          </a:xfrm>
        </p:spPr>
        <p:txBody>
          <a:bodyPr rtlCol="0"/>
          <a:lstStyle/>
          <a:p>
            <a:pPr marL="0" indent="0" algn="just">
              <a:buNone/>
            </a:pPr>
            <a:r>
              <a:rPr lang="es-ES" sz="3600" dirty="0"/>
              <a:t>C</a:t>
            </a:r>
            <a:r>
              <a:rPr lang="es-ES" sz="3600" dirty="0" smtClean="0"/>
              <a:t>uando </a:t>
            </a:r>
            <a:r>
              <a:rPr lang="es-ES" sz="3600" dirty="0"/>
              <a:t>el delito es violento, el PAP tiene como objetivo ofrecer apoyo inmediato a la víctima. </a:t>
            </a:r>
            <a:r>
              <a:rPr lang="es-ES" sz="3600" dirty="0"/>
              <a:t>Este apoyo se ofrece en una fase inicial, que está orientada a reducir el impacto emocional inmediato y a proporcionar información sobre los pasos a seguir.</a:t>
            </a:r>
            <a:endParaRPr lang="es-ES" sz="3600" dirty="0"/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DFF36EE7-AE57-42F4-ACA9-A328C1F4E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es-ES" sz="4400" b="1" dirty="0"/>
              <a:t>Primeros Auxilios Psicológicos: atención integral a víctimas de delitos violentos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b="14237"/>
          <a:stretch/>
        </p:blipFill>
        <p:spPr>
          <a:xfrm>
            <a:off x="4704857" y="4034658"/>
            <a:ext cx="3381375" cy="228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DFF36EE7-AE57-42F4-ACA9-A328C1F4E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52" y="147536"/>
            <a:ext cx="11698014" cy="3447002"/>
          </a:xfrm>
        </p:spPr>
        <p:txBody>
          <a:bodyPr rtlCol="0"/>
          <a:lstStyle/>
          <a:p>
            <a:pPr algn="just">
              <a:lnSpc>
                <a:spcPct val="100000"/>
              </a:lnSpc>
            </a:pPr>
            <a:r>
              <a:rPr lang="es-ES" sz="3200" dirty="0">
                <a:latin typeface="Arial" panose="020B0604020202020204" pitchFamily="34" charset="0"/>
                <a:cs typeface="Arial" panose="020B0604020202020204" pitchFamily="34" charset="0"/>
              </a:rPr>
              <a:t>En casos de delitos violentos, el apoyo psicológico debe ser integral y, </a:t>
            </a:r>
            <a:r>
              <a:rPr lang="es-ES" sz="3200" b="1" dirty="0">
                <a:latin typeface="Arial" panose="020B0604020202020204" pitchFamily="34" charset="0"/>
                <a:cs typeface="Arial" panose="020B0604020202020204" pitchFamily="34" charset="0"/>
              </a:rPr>
              <a:t>en muchos casos, debe involucrar a profesionales especializados en trauma</a:t>
            </a:r>
            <a:r>
              <a:rPr lang="es-ES" sz="3200" dirty="0">
                <a:latin typeface="Arial" panose="020B0604020202020204" pitchFamily="34" charset="0"/>
                <a:cs typeface="Arial" panose="020B0604020202020204" pitchFamily="34" charset="0"/>
              </a:rPr>
              <a:t>. Ya que, las víctimas pueden necesitar una orientación adicional para procesar la experiencia traumática, con un seguimiento que podría requerir intervenciones psicológicas más duraderas y profundas, y un abordaje psicosocial y jurídico</a:t>
            </a:r>
            <a:r>
              <a:rPr lang="es-E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E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952" y="3854340"/>
            <a:ext cx="2427890" cy="2499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0" name="Picture 2" descr="Vectores de Amenazar violencia - Descarga vectores gratis de gran calidad |  Magnific (antes Freepik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617" y="3699751"/>
            <a:ext cx="2808342" cy="2496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6734" y="3414221"/>
            <a:ext cx="2781628" cy="27816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6592" y="3699751"/>
            <a:ext cx="2284029" cy="2284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75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46841" y="536028"/>
            <a:ext cx="114930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AB678E"/>
                </a:solidFill>
                <a:latin typeface="Arial Black" panose="020B0A04020102020204" pitchFamily="34" charset="0"/>
              </a:rPr>
              <a:t>COMO PUEDE REACCIONAR UNA PERSONA ANTE UNA CRISIS </a:t>
            </a:r>
            <a:endParaRPr lang="es-MX" sz="4000" b="1" dirty="0">
              <a:solidFill>
                <a:srgbClr val="AB678E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59467"/>
            <a:ext cx="4146331" cy="4422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90" b="98826" l="0" r="98264">
                        <a14:foregroundMark x1="20139" y1="87324" x2="39236" y2="86150"/>
                        <a14:foregroundMark x1="16319" y1="84977" x2="24306" y2="81455"/>
                        <a14:foregroundMark x1="21875" y1="88967" x2="38542" y2="88498"/>
                        <a14:foregroundMark x1="21875" y1="88498" x2="17361" y2="8685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46409" y="2172684"/>
            <a:ext cx="2743200" cy="40576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861" b="93924" l="5618" r="99679">
                        <a14:foregroundMark x1="11557" y1="20253" x2="52327" y2="21519"/>
                        <a14:foregroundMark x1="10754" y1="31139" x2="28732" y2="33165"/>
                        <a14:foregroundMark x1="11557" y1="46329" x2="31942" y2="46835"/>
                        <a14:foregroundMark x1="15730" y1="56203" x2="41894" y2="57975"/>
                        <a14:foregroundMark x1="19422" y1="72658" x2="48796" y2="69873"/>
                        <a14:foregroundMark x1="25522" y1="69114" x2="48154" y2="69114"/>
                        <a14:foregroundMark x1="25040" y1="75696" x2="37721" y2="74937"/>
                        <a14:foregroundMark x1="22632" y1="83797" x2="22632" y2="83797"/>
                        <a14:foregroundMark x1="29856" y1="87089" x2="50883" y2="86835"/>
                        <a14:foregroundMark x1="65971" y1="37975" x2="65971" y2="37975"/>
                        <a14:foregroundMark x1="72392" y1="36456" x2="91493" y2="36709"/>
                        <a14:foregroundMark x1="65650" y1="52658" x2="91011" y2="51139"/>
                        <a14:foregroundMark x1="69984" y1="57215" x2="79936" y2="56203"/>
                        <a14:foregroundMark x1="72552" y1="70127" x2="92937" y2="69114"/>
                        <a14:foregroundMark x1="70947" y1="75696" x2="80738" y2="74684"/>
                        <a14:foregroundMark x1="34350" y1="8861" x2="72071" y2="9114"/>
                        <a14:foregroundMark x1="71750" y1="36203" x2="90369" y2="37468"/>
                        <a14:foregroundMark x1="72071" y1="38481" x2="91493" y2="37215"/>
                        <a14:foregroundMark x1="71429" y1="48861" x2="92135" y2="48101"/>
                        <a14:foregroundMark x1="71750" y1="69114" x2="92135" y2="67595"/>
                      </a14:backgroundRemoval>
                    </a14:imgEffect>
                  </a14:imgLayer>
                </a14:imgProps>
              </a:ext>
            </a:extLst>
          </a:blip>
          <a:srcRect l="8518" t="4306" r="-531" b="2237"/>
          <a:stretch/>
        </p:blipFill>
        <p:spPr>
          <a:xfrm>
            <a:off x="6989608" y="1732893"/>
            <a:ext cx="4992392" cy="463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7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r="5753"/>
          <a:stretch/>
        </p:blipFill>
        <p:spPr>
          <a:xfrm>
            <a:off x="0" y="1333744"/>
            <a:ext cx="4635062" cy="49260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90" b="98826" l="0" r="98264">
                        <a14:foregroundMark x1="20139" y1="87324" x2="39236" y2="86150"/>
                        <a14:foregroundMark x1="16319" y1="84977" x2="24306" y2="81455"/>
                        <a14:foregroundMark x1="21875" y1="88967" x2="38542" y2="88498"/>
                        <a14:foregroundMark x1="21875" y1="88498" x2="17361" y2="8685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35062" y="2126291"/>
            <a:ext cx="2743200" cy="40576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715" b="91367" l="2534" r="100000">
                        <a14:foregroundMark x1="13682" y1="33573" x2="38514" y2="35492"/>
                        <a14:foregroundMark x1="13682" y1="38609" x2="38345" y2="36930"/>
                        <a14:foregroundMark x1="11149" y1="47722" x2="49155" y2="48441"/>
                        <a14:foregroundMark x1="11993" y1="52518" x2="47466" y2="51319"/>
                        <a14:foregroundMark x1="3547" y1="62350" x2="44426" y2="62350"/>
                        <a14:foregroundMark x1="7264" y1="68585" x2="42736" y2="68106"/>
                        <a14:foregroundMark x1="5574" y1="65468" x2="5574" y2="65468"/>
                        <a14:foregroundMark x1="3885" y1="78417" x2="45270" y2="77698"/>
                        <a14:foregroundMark x1="14189" y1="80336" x2="45270" y2="81535"/>
                        <a14:foregroundMark x1="12838" y1="86331" x2="46453" y2="86331"/>
                        <a14:foregroundMark x1="12331" y1="85851" x2="43919" y2="91367"/>
                        <a14:foregroundMark x1="11149" y1="88729" x2="19088" y2="88969"/>
                        <a14:foregroundMark x1="61824" y1="50360" x2="95946" y2="47722"/>
                        <a14:foregroundMark x1="61824" y1="62590" x2="95101" y2="61391"/>
                        <a14:foregroundMark x1="70101" y1="67866" x2="98649" y2="67386"/>
                        <a14:foregroundMark x1="67905" y1="75300" x2="96959" y2="74101"/>
                        <a14:foregroundMark x1="69595" y1="80096" x2="80574" y2="79616"/>
                        <a14:foregroundMark x1="68750" y1="47722" x2="93919" y2="47722"/>
                        <a14:foregroundMark x1="65878" y1="43885" x2="99324" y2="43885"/>
                        <a14:foregroundMark x1="65709" y1="68345" x2="67568" y2="82494"/>
                        <a14:foregroundMark x1="67568" y1="83453" x2="99662" y2="83453"/>
                      </a14:backgroundRemoval>
                    </a14:imgEffect>
                  </a14:imgLayer>
                </a14:imgProps>
              </a:ext>
            </a:extLst>
          </a:blip>
          <a:srcRect t="15765" b="-1"/>
          <a:stretch/>
        </p:blipFill>
        <p:spPr>
          <a:xfrm>
            <a:off x="6798487" y="283779"/>
            <a:ext cx="5214837" cy="460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221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013" y="319092"/>
            <a:ext cx="11682249" cy="5703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111662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6380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45" b="92228" l="6622" r="928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67143" y="4459212"/>
            <a:ext cx="3356084" cy="262590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0399" l="1750" r="97750">
                        <a14:foregroundMark x1="10125" y1="83172" x2="41688" y2="15210"/>
                        <a14:foregroundMark x1="42625" y1="12837" x2="88938" y2="47249"/>
                        <a14:foregroundMark x1="76000" y1="60841" x2="91750" y2="744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90594" y="0"/>
            <a:ext cx="3401406" cy="197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6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154732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4733" y="0"/>
            <a:ext cx="2037268" cy="177099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/>
          <a:srcRect l="6572" t="7946" r="55832" b="20442"/>
          <a:stretch/>
        </p:blipFill>
        <p:spPr>
          <a:xfrm>
            <a:off x="10245829" y="1841061"/>
            <a:ext cx="1855076" cy="2473435"/>
          </a:xfrm>
          <a:prstGeom prst="rect">
            <a:avLst/>
          </a:prstGeom>
        </p:spPr>
      </p:pic>
      <p:pic>
        <p:nvPicPr>
          <p:cNvPr id="8196" name="Picture 4" descr="Iconos de Psicología Clínica 160550 Vector en Vecteezy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32" t="14213" r="12481" b="19242"/>
          <a:stretch/>
        </p:blipFill>
        <p:spPr bwMode="auto">
          <a:xfrm>
            <a:off x="10154732" y="4314496"/>
            <a:ext cx="1939159" cy="244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45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153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8" b="92647" l="9804" r="89706">
                        <a14:foregroundMark x1="29248" y1="51471" x2="51307" y2="3758"/>
                        <a14:foregroundMark x1="21078" y1="22876" x2="79412" y2="20425"/>
                        <a14:foregroundMark x1="17320" y1="36601" x2="30229" y2="35784"/>
                        <a14:foregroundMark x1="17810" y1="29085" x2="37418" y2="26634"/>
                        <a14:foregroundMark x1="70915" y1="66830" x2="77124" y2="29085"/>
                        <a14:foregroundMark x1="84641" y1="41993" x2="77941" y2="31373"/>
                        <a14:foregroundMark x1="51307" y1="12745" x2="64706" y2="14216"/>
                        <a14:foregroundMark x1="48856" y1="16993" x2="68464" y2="18464"/>
                        <a14:foregroundMark x1="68464" y1="46242" x2="68954" y2="26634"/>
                        <a14:foregroundMark x1="64706" y1="25163" x2="58007" y2="22386"/>
                        <a14:foregroundMark x1="53595" y1="24183" x2="44608" y2="29575"/>
                        <a14:foregroundMark x1="37908" y1="29902" x2="28758" y2="33333"/>
                        <a14:foregroundMark x1="20588" y1="24183" x2="49346" y2="4575"/>
                        <a14:foregroundMark x1="25000" y1="17484" x2="37908" y2="8007"/>
                        <a14:foregroundMark x1="20098" y1="28595" x2="15850" y2="39542"/>
                        <a14:foregroundMark x1="16830" y1="30392" x2="25490" y2="11275"/>
                        <a14:foregroundMark x1="39706" y1="22386" x2="42647" y2="11275"/>
                        <a14:foregroundMark x1="17320" y1="41503" x2="32190" y2="43791"/>
                        <a14:foregroundMark x1="20588" y1="46732" x2="33007" y2="44771"/>
                        <a14:foregroundMark x1="21078" y1="50000" x2="31209" y2="47222"/>
                        <a14:foregroundMark x1="36438" y1="42320" x2="38889" y2="45261"/>
                        <a14:foregroundMark x1="45915" y1="52451" x2="44608" y2="45752"/>
                        <a14:foregroundMark x1="37908" y1="32353" x2="41667" y2="32843"/>
                        <a14:foregroundMark x1="48366" y1="18464" x2="56046" y2="19444"/>
                        <a14:foregroundMark x1="69935" y1="54902" x2="72222" y2="25654"/>
                        <a14:foregroundMark x1="76634" y1="49020" x2="79412" y2="36111"/>
                        <a14:foregroundMark x1="66503" y1="23693" x2="78922" y2="290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24496" y="114957"/>
            <a:ext cx="2951435" cy="295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37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44455" y="0"/>
            <a:ext cx="2680138" cy="268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8091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16" b="98919" l="6757" r="9189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1212" y="2745827"/>
            <a:ext cx="3907878" cy="390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0028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9054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9626" y="2892316"/>
            <a:ext cx="3965684" cy="396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235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96835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6067" y="3279227"/>
            <a:ext cx="3059167" cy="30591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788810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0688" y="4637023"/>
            <a:ext cx="3501258" cy="198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142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MSFT_04_Educatio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2606E"/>
      </a:accent1>
      <a:accent2>
        <a:srgbClr val="0F3955"/>
      </a:accent2>
      <a:accent3>
        <a:srgbClr val="FFC000"/>
      </a:accent3>
      <a:accent4>
        <a:srgbClr val="BF678E"/>
      </a:accent4>
      <a:accent5>
        <a:srgbClr val="731F1C"/>
      </a:accent5>
      <a:accent6>
        <a:srgbClr val="7A9E56"/>
      </a:accent6>
      <a:hlink>
        <a:srgbClr val="00B0F0"/>
      </a:hlink>
      <a:folHlink>
        <a:srgbClr val="595959"/>
      </a:folHlink>
    </a:clrScheme>
    <a:fontScheme name="MSFT_04_Education">
      <a:majorFont>
        <a:latin typeface="Corbe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478227_TF00475556" id="{4DA04894-5009-4EFB-8513-026C48A536EA}" vid="{D0411C1F-0FA0-4D17-9B40-BC52A8EC834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8941CEA3-A3B3-4568-9E84-C4619CC82D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A4148EB-7DAD-48FA-A275-D42F48043C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549A191-EC8C-4AA6-9C64-D32B5F047436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fb0879af-3eba-417a-a55a-ffe6dcd6ca77"/>
    <ds:schemaRef ds:uri="6dc4bcd6-49db-4c07-9060-8acfc67cef9f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Presentación de formación</Template>
  <TotalTime>0</TotalTime>
  <Words>496</Words>
  <Application>Microsoft Office PowerPoint</Application>
  <PresentationFormat>Panorámica</PresentationFormat>
  <Paragraphs>51</Paragraphs>
  <Slides>21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Corbel</vt:lpstr>
      <vt:lpstr>Tema de Office</vt:lpstr>
      <vt:lpstr>PRIMEROS AUXILIOS PSICOLOGICOS</vt:lpstr>
      <vt:lpstr>¿QUE SON LOS PRIMEROS AUXILIOS PSICOLOGICOS?</vt:lpstr>
      <vt:lpstr>Presentación de PowerPoint</vt:lpstr>
      <vt:lpstr>¿Quiénes pueden brindar primeros auxilios psicológicos?</vt:lpstr>
      <vt:lpstr>¿Dónde se proporcionan los primeros auxilios psicológicos?  </vt:lpstr>
      <vt:lpstr>¿Qué son los primeros auxilios psicológicos en situaciones de violencia?</vt:lpstr>
      <vt:lpstr>¿Cómo se define la violencia?  </vt:lpstr>
      <vt:lpstr>Presentación de PowerPoint</vt:lpstr>
      <vt:lpstr>Primeros Auxilios Psicológicos: atención integral a víctimas de delitos violentos</vt:lpstr>
      <vt:lpstr>En casos de delitos violentos, el apoyo psicológico debe ser integral y, en muchos casos, debe involucrar a profesionales especializados en trauma. Ya que, las víctimas pueden necesitar una orientación adicional para procesar la experiencia traumática, con un seguimiento que podría requerir intervenciones psicológicas más duraderas y profundas, y un abordaje psicosocial y jurídico.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2026-10-22T17:55:10Z</dcterms:created>
  <dcterms:modified xsi:type="dcterms:W3CDTF">2026-10-22T20:15:16Z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