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49499838" cy="39600188"/>
  <p:notesSz cx="6858000" cy="9144000"/>
  <p:defaultTextStyle>
    <a:defPPr>
      <a:defRPr lang="es-MX"/>
    </a:defPPr>
    <a:lvl1pPr marL="0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1pPr>
    <a:lvl2pPr marL="1956677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2pPr>
    <a:lvl3pPr marL="3913353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3pPr>
    <a:lvl4pPr marL="5870030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4pPr>
    <a:lvl5pPr marL="7826706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5pPr>
    <a:lvl6pPr marL="9783383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6pPr>
    <a:lvl7pPr marL="11740061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7pPr>
    <a:lvl8pPr marL="13696738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8pPr>
    <a:lvl9pPr marL="15653414" algn="l" defTabSz="3913353" rtl="0" eaLnBrk="1" latinLnBrk="0" hangingPunct="1">
      <a:defRPr sz="77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73" userDrawn="1">
          <p15:clr>
            <a:srgbClr val="A4A3A4"/>
          </p15:clr>
        </p15:guide>
        <p15:guide id="2" pos="20784" userDrawn="1">
          <p15:clr>
            <a:srgbClr val="A4A3A4"/>
          </p15:clr>
        </p15:guide>
        <p15:guide id="3" pos="104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4" y="216"/>
      </p:cViewPr>
      <p:guideLst>
        <p:guide orient="horz" pos="12473"/>
        <p:guide pos="20784"/>
        <p:guide pos="104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2488" y="6480867"/>
            <a:ext cx="42074862" cy="13786732"/>
          </a:xfrm>
        </p:spPr>
        <p:txBody>
          <a:bodyPr anchor="b"/>
          <a:lstStyle>
            <a:lvl1pPr algn="ctr">
              <a:defRPr sz="324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480" y="20799268"/>
            <a:ext cx="37124879" cy="9560876"/>
          </a:xfrm>
        </p:spPr>
        <p:txBody>
          <a:bodyPr/>
          <a:lstStyle>
            <a:lvl1pPr marL="0" indent="0" algn="ctr">
              <a:buNone/>
              <a:defRPr sz="12992"/>
            </a:lvl1pPr>
            <a:lvl2pPr marL="2475006" indent="0" algn="ctr">
              <a:buNone/>
              <a:defRPr sz="10827"/>
            </a:lvl2pPr>
            <a:lvl3pPr marL="4950013" indent="0" algn="ctr">
              <a:buNone/>
              <a:defRPr sz="9744"/>
            </a:lvl3pPr>
            <a:lvl4pPr marL="7425019" indent="0" algn="ctr">
              <a:buNone/>
              <a:defRPr sz="8661"/>
            </a:lvl4pPr>
            <a:lvl5pPr marL="9900026" indent="0" algn="ctr">
              <a:buNone/>
              <a:defRPr sz="8661"/>
            </a:lvl5pPr>
            <a:lvl6pPr marL="12375032" indent="0" algn="ctr">
              <a:buNone/>
              <a:defRPr sz="8661"/>
            </a:lvl6pPr>
            <a:lvl7pPr marL="14850039" indent="0" algn="ctr">
              <a:buNone/>
              <a:defRPr sz="8661"/>
            </a:lvl7pPr>
            <a:lvl8pPr marL="17325045" indent="0" algn="ctr">
              <a:buNone/>
              <a:defRPr sz="8661"/>
            </a:lvl8pPr>
            <a:lvl9pPr marL="19800052" indent="0" algn="ctr">
              <a:buNone/>
              <a:defRPr sz="8661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668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495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423324" y="2108343"/>
            <a:ext cx="10673403" cy="3355932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03116" y="2108343"/>
            <a:ext cx="31401460" cy="335593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510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3106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7336" y="9872559"/>
            <a:ext cx="42693610" cy="16472575"/>
          </a:xfrm>
        </p:spPr>
        <p:txBody>
          <a:bodyPr anchor="b"/>
          <a:lstStyle>
            <a:lvl1pPr>
              <a:defRPr sz="324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77336" y="26500971"/>
            <a:ext cx="42693610" cy="8662538"/>
          </a:xfrm>
        </p:spPr>
        <p:txBody>
          <a:bodyPr/>
          <a:lstStyle>
            <a:lvl1pPr marL="0" indent="0">
              <a:buNone/>
              <a:defRPr sz="12992">
                <a:solidFill>
                  <a:schemeClr val="tx1"/>
                </a:solidFill>
              </a:defRPr>
            </a:lvl1pPr>
            <a:lvl2pPr marL="2475006" indent="0">
              <a:buNone/>
              <a:defRPr sz="10827">
                <a:solidFill>
                  <a:schemeClr val="tx1">
                    <a:tint val="75000"/>
                  </a:schemeClr>
                </a:solidFill>
              </a:defRPr>
            </a:lvl2pPr>
            <a:lvl3pPr marL="4950013" indent="0">
              <a:buNone/>
              <a:defRPr sz="9744">
                <a:solidFill>
                  <a:schemeClr val="tx1">
                    <a:tint val="75000"/>
                  </a:schemeClr>
                </a:solidFill>
              </a:defRPr>
            </a:lvl3pPr>
            <a:lvl4pPr marL="7425019" indent="0">
              <a:buNone/>
              <a:defRPr sz="8661">
                <a:solidFill>
                  <a:schemeClr val="tx1">
                    <a:tint val="75000"/>
                  </a:schemeClr>
                </a:solidFill>
              </a:defRPr>
            </a:lvl4pPr>
            <a:lvl5pPr marL="9900026" indent="0">
              <a:buNone/>
              <a:defRPr sz="8661">
                <a:solidFill>
                  <a:schemeClr val="tx1">
                    <a:tint val="75000"/>
                  </a:schemeClr>
                </a:solidFill>
              </a:defRPr>
            </a:lvl5pPr>
            <a:lvl6pPr marL="12375032" indent="0">
              <a:buNone/>
              <a:defRPr sz="8661">
                <a:solidFill>
                  <a:schemeClr val="tx1">
                    <a:tint val="75000"/>
                  </a:schemeClr>
                </a:solidFill>
              </a:defRPr>
            </a:lvl6pPr>
            <a:lvl7pPr marL="14850039" indent="0">
              <a:buNone/>
              <a:defRPr sz="8661">
                <a:solidFill>
                  <a:schemeClr val="tx1">
                    <a:tint val="75000"/>
                  </a:schemeClr>
                </a:solidFill>
              </a:defRPr>
            </a:lvl7pPr>
            <a:lvl8pPr marL="17325045" indent="0">
              <a:buNone/>
              <a:defRPr sz="8661">
                <a:solidFill>
                  <a:schemeClr val="tx1">
                    <a:tint val="75000"/>
                  </a:schemeClr>
                </a:solidFill>
              </a:defRPr>
            </a:lvl8pPr>
            <a:lvl9pPr marL="19800052" indent="0">
              <a:buNone/>
              <a:defRPr sz="8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318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03114" y="10541716"/>
            <a:ext cx="21037431" cy="251259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59293" y="10541716"/>
            <a:ext cx="21037431" cy="251259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198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561" y="2108352"/>
            <a:ext cx="42693610" cy="765420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9567" y="9707549"/>
            <a:ext cx="20940748" cy="4757520"/>
          </a:xfrm>
        </p:spPr>
        <p:txBody>
          <a:bodyPr anchor="b"/>
          <a:lstStyle>
            <a:lvl1pPr marL="0" indent="0">
              <a:buNone/>
              <a:defRPr sz="12992" b="1"/>
            </a:lvl1pPr>
            <a:lvl2pPr marL="2475006" indent="0">
              <a:buNone/>
              <a:defRPr sz="10827" b="1"/>
            </a:lvl2pPr>
            <a:lvl3pPr marL="4950013" indent="0">
              <a:buNone/>
              <a:defRPr sz="9744" b="1"/>
            </a:lvl3pPr>
            <a:lvl4pPr marL="7425019" indent="0">
              <a:buNone/>
              <a:defRPr sz="8661" b="1"/>
            </a:lvl4pPr>
            <a:lvl5pPr marL="9900026" indent="0">
              <a:buNone/>
              <a:defRPr sz="8661" b="1"/>
            </a:lvl5pPr>
            <a:lvl6pPr marL="12375032" indent="0">
              <a:buNone/>
              <a:defRPr sz="8661" b="1"/>
            </a:lvl6pPr>
            <a:lvl7pPr marL="14850039" indent="0">
              <a:buNone/>
              <a:defRPr sz="8661" b="1"/>
            </a:lvl7pPr>
            <a:lvl8pPr marL="17325045" indent="0">
              <a:buNone/>
              <a:defRPr sz="8661" b="1"/>
            </a:lvl8pPr>
            <a:lvl9pPr marL="19800052" indent="0">
              <a:buNone/>
              <a:defRPr sz="8661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09567" y="14465069"/>
            <a:ext cx="20940748" cy="212759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059296" y="9707549"/>
            <a:ext cx="21043878" cy="4757520"/>
          </a:xfrm>
        </p:spPr>
        <p:txBody>
          <a:bodyPr anchor="b"/>
          <a:lstStyle>
            <a:lvl1pPr marL="0" indent="0">
              <a:buNone/>
              <a:defRPr sz="12992" b="1"/>
            </a:lvl1pPr>
            <a:lvl2pPr marL="2475006" indent="0">
              <a:buNone/>
              <a:defRPr sz="10827" b="1"/>
            </a:lvl2pPr>
            <a:lvl3pPr marL="4950013" indent="0">
              <a:buNone/>
              <a:defRPr sz="9744" b="1"/>
            </a:lvl3pPr>
            <a:lvl4pPr marL="7425019" indent="0">
              <a:buNone/>
              <a:defRPr sz="8661" b="1"/>
            </a:lvl4pPr>
            <a:lvl5pPr marL="9900026" indent="0">
              <a:buNone/>
              <a:defRPr sz="8661" b="1"/>
            </a:lvl5pPr>
            <a:lvl6pPr marL="12375032" indent="0">
              <a:buNone/>
              <a:defRPr sz="8661" b="1"/>
            </a:lvl6pPr>
            <a:lvl7pPr marL="14850039" indent="0">
              <a:buNone/>
              <a:defRPr sz="8661" b="1"/>
            </a:lvl7pPr>
            <a:lvl8pPr marL="17325045" indent="0">
              <a:buNone/>
              <a:defRPr sz="8661" b="1"/>
            </a:lvl8pPr>
            <a:lvl9pPr marL="19800052" indent="0">
              <a:buNone/>
              <a:defRPr sz="8661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059296" y="14465069"/>
            <a:ext cx="21043878" cy="212759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724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5855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32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561" y="2640012"/>
            <a:ext cx="15964986" cy="9240044"/>
          </a:xfrm>
        </p:spPr>
        <p:txBody>
          <a:bodyPr anchor="b"/>
          <a:lstStyle>
            <a:lvl1pPr>
              <a:defRPr sz="1732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3878" y="5701703"/>
            <a:ext cx="25059293" cy="28141800"/>
          </a:xfrm>
        </p:spPr>
        <p:txBody>
          <a:bodyPr/>
          <a:lstStyle>
            <a:lvl1pPr>
              <a:defRPr sz="17323"/>
            </a:lvl1pPr>
            <a:lvl2pPr>
              <a:defRPr sz="15158"/>
            </a:lvl2pPr>
            <a:lvl3pPr>
              <a:defRPr sz="12992"/>
            </a:lvl3pPr>
            <a:lvl4pPr>
              <a:defRPr sz="10827"/>
            </a:lvl4pPr>
            <a:lvl5pPr>
              <a:defRPr sz="10827"/>
            </a:lvl5pPr>
            <a:lvl6pPr>
              <a:defRPr sz="10827"/>
            </a:lvl6pPr>
            <a:lvl7pPr>
              <a:defRPr sz="10827"/>
            </a:lvl7pPr>
            <a:lvl8pPr>
              <a:defRPr sz="10827"/>
            </a:lvl8pPr>
            <a:lvl9pPr>
              <a:defRPr sz="1082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9561" y="11880056"/>
            <a:ext cx="15964986" cy="22009274"/>
          </a:xfrm>
        </p:spPr>
        <p:txBody>
          <a:bodyPr/>
          <a:lstStyle>
            <a:lvl1pPr marL="0" indent="0">
              <a:buNone/>
              <a:defRPr sz="8661"/>
            </a:lvl1pPr>
            <a:lvl2pPr marL="2475006" indent="0">
              <a:buNone/>
              <a:defRPr sz="7579"/>
            </a:lvl2pPr>
            <a:lvl3pPr marL="4950013" indent="0">
              <a:buNone/>
              <a:defRPr sz="6496"/>
            </a:lvl3pPr>
            <a:lvl4pPr marL="7425019" indent="0">
              <a:buNone/>
              <a:defRPr sz="5413"/>
            </a:lvl4pPr>
            <a:lvl5pPr marL="9900026" indent="0">
              <a:buNone/>
              <a:defRPr sz="5413"/>
            </a:lvl5pPr>
            <a:lvl6pPr marL="12375032" indent="0">
              <a:buNone/>
              <a:defRPr sz="5413"/>
            </a:lvl6pPr>
            <a:lvl7pPr marL="14850039" indent="0">
              <a:buNone/>
              <a:defRPr sz="5413"/>
            </a:lvl7pPr>
            <a:lvl8pPr marL="17325045" indent="0">
              <a:buNone/>
              <a:defRPr sz="5413"/>
            </a:lvl8pPr>
            <a:lvl9pPr marL="19800052" indent="0">
              <a:buNone/>
              <a:defRPr sz="541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4211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561" y="2640012"/>
            <a:ext cx="15964986" cy="9240044"/>
          </a:xfrm>
        </p:spPr>
        <p:txBody>
          <a:bodyPr anchor="b"/>
          <a:lstStyle>
            <a:lvl1pPr>
              <a:defRPr sz="1732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043878" y="5701703"/>
            <a:ext cx="25059293" cy="28141800"/>
          </a:xfrm>
        </p:spPr>
        <p:txBody>
          <a:bodyPr anchor="t"/>
          <a:lstStyle>
            <a:lvl1pPr marL="0" indent="0">
              <a:buNone/>
              <a:defRPr sz="17323"/>
            </a:lvl1pPr>
            <a:lvl2pPr marL="2475006" indent="0">
              <a:buNone/>
              <a:defRPr sz="15158"/>
            </a:lvl2pPr>
            <a:lvl3pPr marL="4950013" indent="0">
              <a:buNone/>
              <a:defRPr sz="12992"/>
            </a:lvl3pPr>
            <a:lvl4pPr marL="7425019" indent="0">
              <a:buNone/>
              <a:defRPr sz="10827"/>
            </a:lvl4pPr>
            <a:lvl5pPr marL="9900026" indent="0">
              <a:buNone/>
              <a:defRPr sz="10827"/>
            </a:lvl5pPr>
            <a:lvl6pPr marL="12375032" indent="0">
              <a:buNone/>
              <a:defRPr sz="10827"/>
            </a:lvl6pPr>
            <a:lvl7pPr marL="14850039" indent="0">
              <a:buNone/>
              <a:defRPr sz="10827"/>
            </a:lvl7pPr>
            <a:lvl8pPr marL="17325045" indent="0">
              <a:buNone/>
              <a:defRPr sz="10827"/>
            </a:lvl8pPr>
            <a:lvl9pPr marL="19800052" indent="0">
              <a:buNone/>
              <a:defRPr sz="10827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9561" y="11880056"/>
            <a:ext cx="15964986" cy="22009274"/>
          </a:xfrm>
        </p:spPr>
        <p:txBody>
          <a:bodyPr/>
          <a:lstStyle>
            <a:lvl1pPr marL="0" indent="0">
              <a:buNone/>
              <a:defRPr sz="8661"/>
            </a:lvl1pPr>
            <a:lvl2pPr marL="2475006" indent="0">
              <a:buNone/>
              <a:defRPr sz="7579"/>
            </a:lvl2pPr>
            <a:lvl3pPr marL="4950013" indent="0">
              <a:buNone/>
              <a:defRPr sz="6496"/>
            </a:lvl3pPr>
            <a:lvl4pPr marL="7425019" indent="0">
              <a:buNone/>
              <a:defRPr sz="5413"/>
            </a:lvl4pPr>
            <a:lvl5pPr marL="9900026" indent="0">
              <a:buNone/>
              <a:defRPr sz="5413"/>
            </a:lvl5pPr>
            <a:lvl6pPr marL="12375032" indent="0">
              <a:buNone/>
              <a:defRPr sz="5413"/>
            </a:lvl6pPr>
            <a:lvl7pPr marL="14850039" indent="0">
              <a:buNone/>
              <a:defRPr sz="5413"/>
            </a:lvl7pPr>
            <a:lvl8pPr marL="17325045" indent="0">
              <a:buNone/>
              <a:defRPr sz="5413"/>
            </a:lvl8pPr>
            <a:lvl9pPr marL="19800052" indent="0">
              <a:buNone/>
              <a:defRPr sz="541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8873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03114" y="2108352"/>
            <a:ext cx="42693610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3114" y="10541716"/>
            <a:ext cx="42693610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3114" y="36703516"/>
            <a:ext cx="11137464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AF823-8F00-4B01-B726-89693AA52FAE}" type="datetimeFigureOut">
              <a:rPr lang="es-MX" smtClean="0"/>
              <a:t>22/07/2026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96822" y="36703516"/>
            <a:ext cx="16706195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959260" y="36703516"/>
            <a:ext cx="11137464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66A0A-0635-44CB-8B56-2B63827F92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50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950013" rtl="0" eaLnBrk="1" latinLnBrk="0" hangingPunct="1">
        <a:lnSpc>
          <a:spcPct val="90000"/>
        </a:lnSpc>
        <a:spcBef>
          <a:spcPct val="0"/>
        </a:spcBef>
        <a:buNone/>
        <a:defRPr sz="23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37503" indent="-1237503" algn="l" defTabSz="4950013" rtl="0" eaLnBrk="1" latinLnBrk="0" hangingPunct="1">
        <a:lnSpc>
          <a:spcPct val="90000"/>
        </a:lnSpc>
        <a:spcBef>
          <a:spcPts val="5413"/>
        </a:spcBef>
        <a:buFont typeface="Arial" panose="020B0604020202020204" pitchFamily="34" charset="0"/>
        <a:buChar char="•"/>
        <a:defRPr sz="15158" kern="1200">
          <a:solidFill>
            <a:schemeClr val="tx1"/>
          </a:solidFill>
          <a:latin typeface="+mn-lt"/>
          <a:ea typeface="+mn-ea"/>
          <a:cs typeface="+mn-cs"/>
        </a:defRPr>
      </a:lvl1pPr>
      <a:lvl2pPr marL="3712510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12992" kern="1200">
          <a:solidFill>
            <a:schemeClr val="tx1"/>
          </a:solidFill>
          <a:latin typeface="+mn-lt"/>
          <a:ea typeface="+mn-ea"/>
          <a:cs typeface="+mn-cs"/>
        </a:defRPr>
      </a:lvl2pPr>
      <a:lvl3pPr marL="6187516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10827" kern="1200">
          <a:solidFill>
            <a:schemeClr val="tx1"/>
          </a:solidFill>
          <a:latin typeface="+mn-lt"/>
          <a:ea typeface="+mn-ea"/>
          <a:cs typeface="+mn-cs"/>
        </a:defRPr>
      </a:lvl3pPr>
      <a:lvl4pPr marL="8662523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9744" kern="1200">
          <a:solidFill>
            <a:schemeClr val="tx1"/>
          </a:solidFill>
          <a:latin typeface="+mn-lt"/>
          <a:ea typeface="+mn-ea"/>
          <a:cs typeface="+mn-cs"/>
        </a:defRPr>
      </a:lvl4pPr>
      <a:lvl5pPr marL="11137529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9744" kern="1200">
          <a:solidFill>
            <a:schemeClr val="tx1"/>
          </a:solidFill>
          <a:latin typeface="+mn-lt"/>
          <a:ea typeface="+mn-ea"/>
          <a:cs typeface="+mn-cs"/>
        </a:defRPr>
      </a:lvl5pPr>
      <a:lvl6pPr marL="13612536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9744" kern="1200">
          <a:solidFill>
            <a:schemeClr val="tx1"/>
          </a:solidFill>
          <a:latin typeface="+mn-lt"/>
          <a:ea typeface="+mn-ea"/>
          <a:cs typeface="+mn-cs"/>
        </a:defRPr>
      </a:lvl6pPr>
      <a:lvl7pPr marL="16087542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9744" kern="1200">
          <a:solidFill>
            <a:schemeClr val="tx1"/>
          </a:solidFill>
          <a:latin typeface="+mn-lt"/>
          <a:ea typeface="+mn-ea"/>
          <a:cs typeface="+mn-cs"/>
        </a:defRPr>
      </a:lvl7pPr>
      <a:lvl8pPr marL="18562549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9744" kern="1200">
          <a:solidFill>
            <a:schemeClr val="tx1"/>
          </a:solidFill>
          <a:latin typeface="+mn-lt"/>
          <a:ea typeface="+mn-ea"/>
          <a:cs typeface="+mn-cs"/>
        </a:defRPr>
      </a:lvl8pPr>
      <a:lvl9pPr marL="21037555" indent="-1237503" algn="l" defTabSz="4950013" rtl="0" eaLnBrk="1" latinLnBrk="0" hangingPunct="1">
        <a:lnSpc>
          <a:spcPct val="90000"/>
        </a:lnSpc>
        <a:spcBef>
          <a:spcPts val="2707"/>
        </a:spcBef>
        <a:buFont typeface="Arial" panose="020B0604020202020204" pitchFamily="34" charset="0"/>
        <a:buChar char="•"/>
        <a:defRPr sz="9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1pPr>
      <a:lvl2pPr marL="2475006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2pPr>
      <a:lvl3pPr marL="4950013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3pPr>
      <a:lvl4pPr marL="7425019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4pPr>
      <a:lvl5pPr marL="9900026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5pPr>
      <a:lvl6pPr marL="12375032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6pPr>
      <a:lvl7pPr marL="14850039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7pPr>
      <a:lvl8pPr marL="17325045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8pPr>
      <a:lvl9pPr marL="19800052" algn="l" defTabSz="4950013" rtl="0" eaLnBrk="1" latinLnBrk="0" hangingPunct="1">
        <a:defRPr sz="9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/>
          <p:cNvSpPr/>
          <p:nvPr/>
        </p:nvSpPr>
        <p:spPr>
          <a:xfrm>
            <a:off x="809483" y="5724837"/>
            <a:ext cx="14905543" cy="48618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Rectángulo 29"/>
          <p:cNvSpPr/>
          <p:nvPr/>
        </p:nvSpPr>
        <p:spPr>
          <a:xfrm>
            <a:off x="33810521" y="5724834"/>
            <a:ext cx="14905543" cy="11970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Rectángulo 30"/>
          <p:cNvSpPr/>
          <p:nvPr/>
        </p:nvSpPr>
        <p:spPr>
          <a:xfrm>
            <a:off x="809483" y="11827641"/>
            <a:ext cx="14905543" cy="6923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Rectángulo 31"/>
          <p:cNvSpPr/>
          <p:nvPr/>
        </p:nvSpPr>
        <p:spPr>
          <a:xfrm>
            <a:off x="17308283" y="10182471"/>
            <a:ext cx="14905543" cy="40322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Rectángulo 32"/>
          <p:cNvSpPr/>
          <p:nvPr/>
        </p:nvSpPr>
        <p:spPr>
          <a:xfrm>
            <a:off x="33810521" y="19142834"/>
            <a:ext cx="14905543" cy="9334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Rectángulo 33"/>
          <p:cNvSpPr/>
          <p:nvPr/>
        </p:nvSpPr>
        <p:spPr>
          <a:xfrm>
            <a:off x="809483" y="19997671"/>
            <a:ext cx="14905543" cy="33231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Rectángulo 34"/>
          <p:cNvSpPr/>
          <p:nvPr/>
        </p:nvSpPr>
        <p:spPr>
          <a:xfrm>
            <a:off x="17308283" y="15552279"/>
            <a:ext cx="14905543" cy="9989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6" name="Rectángulo 35"/>
          <p:cNvSpPr/>
          <p:nvPr/>
        </p:nvSpPr>
        <p:spPr>
          <a:xfrm>
            <a:off x="33810521" y="30056067"/>
            <a:ext cx="14905543" cy="72492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Rectángulo 36"/>
          <p:cNvSpPr/>
          <p:nvPr/>
        </p:nvSpPr>
        <p:spPr>
          <a:xfrm>
            <a:off x="809483" y="24467616"/>
            <a:ext cx="14905543" cy="6923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Rectángulo 37"/>
          <p:cNvSpPr/>
          <p:nvPr/>
        </p:nvSpPr>
        <p:spPr>
          <a:xfrm>
            <a:off x="17308283" y="26879062"/>
            <a:ext cx="14905543" cy="104262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" name="CuadroTexto 40"/>
          <p:cNvSpPr txBox="1"/>
          <p:nvPr/>
        </p:nvSpPr>
        <p:spPr>
          <a:xfrm>
            <a:off x="12487950" y="0"/>
            <a:ext cx="2454620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66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Nombre del proyecto</a:t>
            </a:r>
            <a:endParaRPr lang="es-MX" sz="16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18245606" y="2762592"/>
            <a:ext cx="1303433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Nombre de las y los estudiantes</a:t>
            </a:r>
          </a:p>
          <a:p>
            <a:pPr algn="ctr"/>
            <a:r>
              <a:rPr lang="es-MX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Nombre de la asesora o asesor</a:t>
            </a:r>
          </a:p>
          <a:p>
            <a:pPr algn="ctr"/>
            <a:r>
              <a:rPr lang="es-MX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Nombre de la persona científica calificada</a:t>
            </a:r>
          </a:p>
          <a:p>
            <a:pPr algn="ctr"/>
            <a:endParaRPr lang="es-MX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Categoría</a:t>
            </a:r>
          </a:p>
          <a:p>
            <a:pPr algn="ctr"/>
            <a:r>
              <a:rPr lang="es-MX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Área del conocimiento</a:t>
            </a:r>
            <a:endParaRPr lang="es-MX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809483" y="4689247"/>
            <a:ext cx="4378122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654765" y="10743519"/>
            <a:ext cx="4724371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692849" y="18989370"/>
            <a:ext cx="6532559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Pregunta/Problema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CuadroTexto 45"/>
          <p:cNvSpPr txBox="1"/>
          <p:nvPr/>
        </p:nvSpPr>
        <p:spPr>
          <a:xfrm>
            <a:off x="808651" y="23454850"/>
            <a:ext cx="4416594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uadroTexto 46"/>
          <p:cNvSpPr txBox="1"/>
          <p:nvPr/>
        </p:nvSpPr>
        <p:spPr>
          <a:xfrm>
            <a:off x="17856821" y="9020719"/>
            <a:ext cx="3300905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Hipótesis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CuadroTexto 47"/>
          <p:cNvSpPr txBox="1"/>
          <p:nvPr/>
        </p:nvSpPr>
        <p:spPr>
          <a:xfrm>
            <a:off x="17394325" y="14421847"/>
            <a:ext cx="4262705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17192649" y="25737470"/>
            <a:ext cx="8379217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Creatividad e innovación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uadroTexto 54"/>
          <p:cNvSpPr txBox="1"/>
          <p:nvPr/>
        </p:nvSpPr>
        <p:spPr>
          <a:xfrm>
            <a:off x="34122365" y="4689247"/>
            <a:ext cx="3916458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33736815" y="18058714"/>
            <a:ext cx="4724371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CuadroTexto 56"/>
          <p:cNvSpPr txBox="1"/>
          <p:nvPr/>
        </p:nvSpPr>
        <p:spPr>
          <a:xfrm>
            <a:off x="33685003" y="29047768"/>
            <a:ext cx="8802410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Referencias bibliográficas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963369" y="32676874"/>
            <a:ext cx="14905543" cy="45923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1" name="CuadroTexto 60"/>
          <p:cNvSpPr txBox="1"/>
          <p:nvPr/>
        </p:nvSpPr>
        <p:spPr>
          <a:xfrm>
            <a:off x="913323" y="31592751"/>
            <a:ext cx="3339377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MX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808651" y="461104"/>
            <a:ext cx="111438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Consideraciones al momento de elaborar el cartel: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FF0000"/>
                </a:solidFill>
              </a:rPr>
              <a:t>No incluir logotipos de ningún tipo.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FF0000"/>
                </a:solidFill>
              </a:rPr>
              <a:t>No incluir el nombre de la institución educativa.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FF0000"/>
                </a:solidFill>
              </a:rPr>
              <a:t>De ser el caso, agregar fotografías con pie de foto, gráficas y tablas con nombre.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FF0000"/>
                </a:solidFill>
              </a:rPr>
              <a:t>No incluir fotografías de rostros completos o partes sensibles del cuerpo humano o de animales.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FF0000"/>
                </a:solidFill>
              </a:rPr>
              <a:t>Imprimir en </a:t>
            </a:r>
            <a:r>
              <a:rPr lang="es-MX" sz="2400" dirty="0" err="1" smtClean="0">
                <a:solidFill>
                  <a:srgbClr val="FF0000"/>
                </a:solidFill>
              </a:rPr>
              <a:t>corocel</a:t>
            </a:r>
            <a:r>
              <a:rPr lang="es-MX" sz="2400" dirty="0" smtClean="0">
                <a:solidFill>
                  <a:srgbClr val="FF0000"/>
                </a:solidFill>
              </a:rPr>
              <a:t> o en papel opalina, bond o similar y colocar una base de cartón para que pueda colocarse de manera vertical sobre la mesa del stand que le será asignado el día de la exposición de los </a:t>
            </a:r>
            <a:r>
              <a:rPr lang="es-MX" sz="2400" dirty="0" smtClean="0">
                <a:solidFill>
                  <a:srgbClr val="FF0000"/>
                </a:solidFill>
              </a:rPr>
              <a:t>proyectos</a:t>
            </a:r>
            <a:endParaRPr lang="es-MX" sz="2400" dirty="0" smtClean="0">
              <a:solidFill>
                <a:srgbClr val="FF0000"/>
              </a:solidFill>
            </a:endParaRPr>
          </a:p>
          <a:p>
            <a:pPr algn="ctr"/>
            <a:r>
              <a:rPr lang="es-MX" sz="2400" dirty="0" smtClean="0">
                <a:solidFill>
                  <a:srgbClr val="FF0000"/>
                </a:solidFill>
              </a:rPr>
              <a:t>Favor de borrar estas consideraciones antes de imprimir el cartel.</a:t>
            </a:r>
            <a:endParaRPr lang="es-MX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87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149</Words>
  <Application>Microsoft Office PowerPoint</Application>
  <PresentationFormat>Personalizado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Edgar Jimenez Felix</dc:creator>
  <cp:lastModifiedBy>divulgacion</cp:lastModifiedBy>
  <cp:revision>9</cp:revision>
  <dcterms:created xsi:type="dcterms:W3CDTF">2024-06-26T15:30:15Z</dcterms:created>
  <dcterms:modified xsi:type="dcterms:W3CDTF">2026-07-22T19:29:47Z</dcterms:modified>
</cp:coreProperties>
</file>